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av" ContentType="audio/wav"/>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theme/theme2.xml" ContentType="application/vnd.openxmlformats-officedocument.theme+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73" r:id="rId1"/>
    <p:sldMasterId id="2147483700" r:id="rId2"/>
    <p:sldMasterId id="2147483752" r:id="rId3"/>
  </p:sldMasterIdLst>
  <p:notesMasterIdLst>
    <p:notesMasterId r:id="rId34"/>
  </p:notesMasterIdLst>
  <p:sldIdLst>
    <p:sldId id="731" r:id="rId4"/>
    <p:sldId id="704" r:id="rId5"/>
    <p:sldId id="322" r:id="rId6"/>
    <p:sldId id="640" r:id="rId7"/>
    <p:sldId id="630" r:id="rId8"/>
    <p:sldId id="724" r:id="rId9"/>
    <p:sldId id="705" r:id="rId10"/>
    <p:sldId id="706" r:id="rId11"/>
    <p:sldId id="707" r:id="rId12"/>
    <p:sldId id="725" r:id="rId13"/>
    <p:sldId id="726" r:id="rId14"/>
    <p:sldId id="727" r:id="rId15"/>
    <p:sldId id="728" r:id="rId16"/>
    <p:sldId id="709" r:id="rId17"/>
    <p:sldId id="710" r:id="rId18"/>
    <p:sldId id="711" r:id="rId19"/>
    <p:sldId id="729" r:id="rId20"/>
    <p:sldId id="730" r:id="rId21"/>
    <p:sldId id="712" r:id="rId22"/>
    <p:sldId id="713" r:id="rId23"/>
    <p:sldId id="714" r:id="rId24"/>
    <p:sldId id="715" r:id="rId25"/>
    <p:sldId id="716" r:id="rId26"/>
    <p:sldId id="717" r:id="rId27"/>
    <p:sldId id="718" r:id="rId28"/>
    <p:sldId id="719" r:id="rId29"/>
    <p:sldId id="720" r:id="rId30"/>
    <p:sldId id="721" r:id="rId31"/>
    <p:sldId id="722" r:id="rId32"/>
    <p:sldId id="320" r:id="rId33"/>
  </p:sldIdLst>
  <p:sldSz cx="9144000" cy="5143500" type="screen16x9"/>
  <p:notesSz cx="6858000" cy="9144000"/>
  <p:custDataLst>
    <p:tags r:id="rId35"/>
  </p:custData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xmlns="">
        <p15:guide id="1" orient="horz" pos="1620">
          <p15:clr>
            <a:srgbClr val="A4A3A4"/>
          </p15:clr>
        </p15:guide>
        <p15:guide id="2" pos="2928"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browse/>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0EED5"/>
    <a:srgbClr val="FDF8B5"/>
    <a:srgbClr val="FFFEFD"/>
    <a:srgbClr val="EFEDD5"/>
    <a:srgbClr val="FFFDE3"/>
    <a:srgbClr val="D46C3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B1140E64-4373-4C8D-BCBB-07256B65901B}">
  <a:tblStyle styleId="{B1140E64-4373-4C8D-BCBB-07256B65901B}"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8201"/>
    <p:restoredTop sz="94444"/>
  </p:normalViewPr>
  <p:slideViewPr>
    <p:cSldViewPr>
      <p:cViewPr varScale="1">
        <p:scale>
          <a:sx n="91" d="100"/>
          <a:sy n="91" d="100"/>
        </p:scale>
        <p:origin x="-468" y="-108"/>
      </p:cViewPr>
      <p:guideLst>
        <p:guide orient="horz" pos="1620"/>
        <p:guide pos="2928"/>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5.xml"/><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tableStyles" Target="tableStyles.xml"/><Relationship Id="rId3" Type="http://schemas.openxmlformats.org/officeDocument/2006/relationships/slideMaster" Target="slideMasters/slideMaster3.xml"/><Relationship Id="rId21" Type="http://schemas.openxmlformats.org/officeDocument/2006/relationships/slide" Target="slides/slide18.xml"/><Relationship Id="rId34" Type="http://schemas.openxmlformats.org/officeDocument/2006/relationships/notesMaster" Target="notesMasters/notesMaster1.xml"/><Relationship Id="rId7" Type="http://schemas.openxmlformats.org/officeDocument/2006/relationships/slide" Target="slides/slide4.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3.xml"/><Relationship Id="rId20" Type="http://schemas.openxmlformats.org/officeDocument/2006/relationships/slide" Target="slides/slide17.xml"/><Relationship Id="rId29" Type="http://schemas.openxmlformats.org/officeDocument/2006/relationships/slide" Target="slides/slide26.xml"/><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slide" Target="slides/slide29.xml"/><Relationship Id="rId37" Type="http://schemas.openxmlformats.org/officeDocument/2006/relationships/viewProps" Target="view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presProps" Target="presProps.xml"/><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slide" Target="slides/slide28.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slide" Target="slides/slide27.xml"/><Relationship Id="rId35" Type="http://schemas.openxmlformats.org/officeDocument/2006/relationships/tags" Target="tags/tag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53834C8-7156-49C5-9A88-82CEC45ADAFE}" type="doc">
      <dgm:prSet loTypeId="urn:microsoft.com/office/officeart/2005/8/layout/chevron2" loCatId="process" qsTypeId="urn:microsoft.com/office/officeart/2005/8/quickstyle/simple1" qsCatId="simple" csTypeId="urn:microsoft.com/office/officeart/2005/8/colors/accent1_2" csCatId="accent1" phldr="1"/>
      <dgm:spPr/>
      <dgm:t>
        <a:bodyPr/>
        <a:lstStyle/>
        <a:p>
          <a:endParaRPr lang="en-US"/>
        </a:p>
      </dgm:t>
    </dgm:pt>
    <dgm:pt modelId="{08BFCBBD-9E6C-49A6-A15E-2A96607E80D2}">
      <dgm:prSet phldrT="[Text]" custT="1"/>
      <dgm:spPr/>
      <dgm:t>
        <a:bodyPr/>
        <a:lstStyle/>
        <a:p>
          <a:r>
            <a:rPr lang="en-US" sz="2600" dirty="0" err="1" smtClean="0">
              <a:solidFill>
                <a:srgbClr val="002060"/>
              </a:solidFill>
              <a:latin typeface="Times New Roman" panose="02020603050405020304" pitchFamily="18" charset="0"/>
              <a:cs typeface="Times New Roman" panose="02020603050405020304" pitchFamily="18" charset="0"/>
            </a:rPr>
            <a:t>Chỉ</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ra</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được</a:t>
          </a:r>
          <a:r>
            <a:rPr lang="en-US" sz="2600" dirty="0" smtClean="0">
              <a:solidFill>
                <a:srgbClr val="002060"/>
              </a:solidFill>
              <a:latin typeface="Times New Roman" panose="02020603050405020304" pitchFamily="18" charset="0"/>
              <a:cs typeface="Times New Roman" panose="02020603050405020304" pitchFamily="18" charset="0"/>
            </a:rPr>
            <a:t> Thành </a:t>
          </a:r>
          <a:r>
            <a:rPr lang="en-US" sz="2600" dirty="0" err="1" smtClean="0">
              <a:solidFill>
                <a:srgbClr val="002060"/>
              </a:solidFill>
              <a:latin typeface="Times New Roman" panose="02020603050405020304" pitchFamily="18" charset="0"/>
              <a:cs typeface="Times New Roman" panose="02020603050405020304" pitchFamily="18" charset="0"/>
            </a:rPr>
            <a:t>phố</a:t>
          </a:r>
          <a:r>
            <a:rPr lang="en-US" sz="2600" dirty="0" smtClean="0">
              <a:solidFill>
                <a:srgbClr val="002060"/>
              </a:solidFill>
              <a:latin typeface="Times New Roman" panose="02020603050405020304" pitchFamily="18" charset="0"/>
              <a:cs typeface="Times New Roman" panose="02020603050405020304" pitchFamily="18" charset="0"/>
            </a:rPr>
            <a:t> HCM </a:t>
          </a:r>
          <a:r>
            <a:rPr lang="en-US" sz="2600" dirty="0" err="1" smtClean="0">
              <a:solidFill>
                <a:srgbClr val="002060"/>
              </a:solidFill>
              <a:latin typeface="Times New Roman" panose="02020603050405020304" pitchFamily="18" charset="0"/>
              <a:cs typeface="Times New Roman" panose="02020603050405020304" pitchFamily="18" charset="0"/>
            </a:rPr>
            <a:t>thuộc</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đồng</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bằng</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Đông</a:t>
          </a:r>
          <a:r>
            <a:rPr lang="en-US" sz="2600" dirty="0" smtClean="0">
              <a:solidFill>
                <a:srgbClr val="002060"/>
              </a:solidFill>
              <a:latin typeface="Times New Roman" panose="02020603050405020304" pitchFamily="18" charset="0"/>
              <a:cs typeface="Times New Roman" panose="02020603050405020304" pitchFamily="18" charset="0"/>
            </a:rPr>
            <a:t> Nam </a:t>
          </a:r>
          <a:r>
            <a:rPr lang="en-US" sz="2600" dirty="0" err="1" smtClean="0">
              <a:solidFill>
                <a:srgbClr val="002060"/>
              </a:solidFill>
              <a:latin typeface="Times New Roman" panose="02020603050405020304" pitchFamily="18" charset="0"/>
              <a:cs typeface="Times New Roman" panose="02020603050405020304" pitchFamily="18" charset="0"/>
            </a:rPr>
            <a:t>Bộ</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dựa</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vào</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bản</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đồ</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địa</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hình</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hoặc</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số</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liệu</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diện</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tích</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tỉ</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lệ</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các</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dạng</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địa</a:t>
          </a:r>
          <a:r>
            <a:rPr lang="en-US" sz="2600" dirty="0" smtClean="0">
              <a:solidFill>
                <a:srgbClr val="002060"/>
              </a:solidFill>
              <a:latin typeface="Times New Roman" panose="02020603050405020304" pitchFamily="18" charset="0"/>
              <a:cs typeface="Times New Roman" panose="02020603050405020304" pitchFamily="18" charset="0"/>
            </a:rPr>
            <a:t> </a:t>
          </a:r>
          <a:r>
            <a:rPr lang="en-US" sz="2600" dirty="0" err="1" smtClean="0">
              <a:solidFill>
                <a:srgbClr val="002060"/>
              </a:solidFill>
              <a:latin typeface="Times New Roman" panose="02020603050405020304" pitchFamily="18" charset="0"/>
              <a:cs typeface="Times New Roman" panose="02020603050405020304" pitchFamily="18" charset="0"/>
            </a:rPr>
            <a:t>hình</a:t>
          </a:r>
          <a:r>
            <a:rPr lang="en-US" sz="2600" dirty="0" smtClean="0">
              <a:solidFill>
                <a:srgbClr val="002060"/>
              </a:solidFill>
              <a:latin typeface="Times New Roman" panose="02020603050405020304" pitchFamily="18" charset="0"/>
              <a:cs typeface="Times New Roman" panose="02020603050405020304" pitchFamily="18" charset="0"/>
            </a:rPr>
            <a:t>.</a:t>
          </a:r>
          <a:endParaRPr lang="en-US" sz="2600" dirty="0">
            <a:solidFill>
              <a:srgbClr val="002060"/>
            </a:solidFill>
            <a:latin typeface="Times New Roman" panose="02020603050405020304" pitchFamily="18" charset="0"/>
            <a:cs typeface="Times New Roman" panose="02020603050405020304" pitchFamily="18" charset="0"/>
          </a:endParaRPr>
        </a:p>
      </dgm:t>
    </dgm:pt>
    <dgm:pt modelId="{D733D58C-2545-42F1-98C5-DA8EAF9DAB29}" type="parTrans" cxnId="{B681FE46-48D7-4394-B56F-C5D790D58DCE}">
      <dgm:prSet/>
      <dgm:spPr/>
      <dgm:t>
        <a:bodyPr/>
        <a:lstStyle/>
        <a:p>
          <a:endParaRPr lang="en-US"/>
        </a:p>
      </dgm:t>
    </dgm:pt>
    <dgm:pt modelId="{5860CD9D-1EA7-4EB6-A044-DA1AFEAAD600}" type="sibTrans" cxnId="{B681FE46-48D7-4394-B56F-C5D790D58DCE}">
      <dgm:prSet/>
      <dgm:spPr/>
      <dgm:t>
        <a:bodyPr/>
        <a:lstStyle/>
        <a:p>
          <a:endParaRPr lang="en-US"/>
        </a:p>
      </dgm:t>
    </dgm:pt>
    <dgm:pt modelId="{2B5BA9A3-0A53-4F87-B70D-9F4E8C50E1E1}">
      <dgm:prSet phldrT="[Text]" phldr="1"/>
      <dgm:spPr/>
      <dgm:t>
        <a:bodyPr/>
        <a:lstStyle/>
        <a:p>
          <a:endParaRPr lang="en-US"/>
        </a:p>
      </dgm:t>
    </dgm:pt>
    <dgm:pt modelId="{03D0B0E5-AA2D-4AD4-B7C2-F2AC86B9C85A}" type="parTrans" cxnId="{FD229A72-DA24-4363-8472-EEE0A4CB68A7}">
      <dgm:prSet/>
      <dgm:spPr/>
      <dgm:t>
        <a:bodyPr/>
        <a:lstStyle/>
        <a:p>
          <a:endParaRPr lang="en-US"/>
        </a:p>
      </dgm:t>
    </dgm:pt>
    <dgm:pt modelId="{5CAC141E-28E5-4BC2-8B93-0C7210716334}" type="sibTrans" cxnId="{FD229A72-DA24-4363-8472-EEE0A4CB68A7}">
      <dgm:prSet/>
      <dgm:spPr/>
      <dgm:t>
        <a:bodyPr/>
        <a:lstStyle/>
        <a:p>
          <a:endParaRPr lang="en-US"/>
        </a:p>
      </dgm:t>
    </dgm:pt>
    <dgm:pt modelId="{61C297CF-7304-4BA2-A71D-B27D6BEF61A1}">
      <dgm:prSet phldrT="[Text]" phldr="1"/>
      <dgm:spPr/>
      <dgm:t>
        <a:bodyPr/>
        <a:lstStyle/>
        <a:p>
          <a:endParaRPr lang="en-US"/>
        </a:p>
      </dgm:t>
    </dgm:pt>
    <dgm:pt modelId="{28A9C9DE-D79C-426D-8082-01DF1675E7FD}" type="parTrans" cxnId="{95C3B9AF-A318-4AF8-99C4-08AFB1BC849B}">
      <dgm:prSet/>
      <dgm:spPr/>
      <dgm:t>
        <a:bodyPr/>
        <a:lstStyle/>
        <a:p>
          <a:endParaRPr lang="en-US"/>
        </a:p>
      </dgm:t>
    </dgm:pt>
    <dgm:pt modelId="{ABA97C1F-CCC5-48BE-A1A6-893B38D49316}" type="sibTrans" cxnId="{95C3B9AF-A318-4AF8-99C4-08AFB1BC849B}">
      <dgm:prSet/>
      <dgm:spPr/>
      <dgm:t>
        <a:bodyPr/>
        <a:lstStyle/>
        <a:p>
          <a:endParaRPr lang="en-US"/>
        </a:p>
      </dgm:t>
    </dgm:pt>
    <dgm:pt modelId="{D94BDB88-338B-4CCA-B2A6-0E8DDC9E0E0B}">
      <dgm:prSet phldrT="[Text]" custT="1"/>
      <dgm:spPr/>
      <dgm:t>
        <a:bodyPr/>
        <a:lstStyle/>
        <a:p>
          <a:r>
            <a:rPr lang="en-US" sz="2600" dirty="0" smtClean="0">
              <a:solidFill>
                <a:srgbClr val="7030A0"/>
              </a:solidFill>
              <a:latin typeface="Times New Roman" panose="02020603050405020304" pitchFamily="18" charset="0"/>
              <a:cs typeface="Times New Roman" panose="02020603050405020304" pitchFamily="18" charset="0"/>
            </a:rPr>
            <a:t>Trình </a:t>
          </a:r>
          <a:r>
            <a:rPr lang="en-US" sz="2600" dirty="0" err="1" smtClean="0">
              <a:solidFill>
                <a:srgbClr val="7030A0"/>
              </a:solidFill>
              <a:latin typeface="Times New Roman" panose="02020603050405020304" pitchFamily="18" charset="0"/>
              <a:cs typeface="Times New Roman" panose="02020603050405020304" pitchFamily="18" charset="0"/>
            </a:rPr>
            <a:t>bày</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được</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những</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thuận</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lợi</a:t>
          </a:r>
          <a:r>
            <a:rPr lang="en-US" sz="2600" dirty="0" smtClean="0">
              <a:solidFill>
                <a:srgbClr val="7030A0"/>
              </a:solidFill>
              <a:latin typeface="Times New Roman" panose="02020603050405020304" pitchFamily="18" charset="0"/>
              <a:cs typeface="Times New Roman" panose="02020603050405020304" pitchFamily="18" charset="0"/>
            </a:rPr>
            <a:t> và </a:t>
          </a:r>
          <a:r>
            <a:rPr lang="en-US" sz="2600" dirty="0" err="1" smtClean="0">
              <a:solidFill>
                <a:srgbClr val="7030A0"/>
              </a:solidFill>
              <a:latin typeface="Times New Roman" panose="02020603050405020304" pitchFamily="18" charset="0"/>
              <a:cs typeface="Times New Roman" panose="02020603050405020304" pitchFamily="18" charset="0"/>
            </a:rPr>
            <a:t>khó</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khăn</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của</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điều</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kiện</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tự</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nhiên</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đối</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với</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sự</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phát</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triển</a:t>
          </a:r>
          <a:r>
            <a:rPr lang="en-US" sz="2600" dirty="0" smtClean="0">
              <a:solidFill>
                <a:srgbClr val="7030A0"/>
              </a:solidFill>
              <a:latin typeface="Times New Roman" panose="02020603050405020304" pitchFamily="18" charset="0"/>
              <a:cs typeface="Times New Roman" panose="02020603050405020304" pitchFamily="18" charset="0"/>
            </a:rPr>
            <a:t> </a:t>
          </a:r>
          <a:r>
            <a:rPr lang="en-US" sz="2600" dirty="0" err="1" smtClean="0">
              <a:solidFill>
                <a:srgbClr val="7030A0"/>
              </a:solidFill>
              <a:latin typeface="Times New Roman" panose="02020603050405020304" pitchFamily="18" charset="0"/>
              <a:cs typeface="Times New Roman" panose="02020603050405020304" pitchFamily="18" charset="0"/>
            </a:rPr>
            <a:t>của</a:t>
          </a:r>
          <a:r>
            <a:rPr lang="en-US" sz="2600" dirty="0" smtClean="0">
              <a:solidFill>
                <a:srgbClr val="7030A0"/>
              </a:solidFill>
              <a:latin typeface="Times New Roman" panose="02020603050405020304" pitchFamily="18" charset="0"/>
              <a:cs typeface="Times New Roman" panose="02020603050405020304" pitchFamily="18" charset="0"/>
            </a:rPr>
            <a:t> Thành </a:t>
          </a:r>
          <a:r>
            <a:rPr lang="en-US" sz="2600" dirty="0" err="1" smtClean="0">
              <a:solidFill>
                <a:srgbClr val="7030A0"/>
              </a:solidFill>
              <a:latin typeface="Times New Roman" panose="02020603050405020304" pitchFamily="18" charset="0"/>
              <a:cs typeface="Times New Roman" panose="02020603050405020304" pitchFamily="18" charset="0"/>
            </a:rPr>
            <a:t>phố</a:t>
          </a:r>
          <a:r>
            <a:rPr lang="en-US" sz="2600" dirty="0" smtClean="0">
              <a:solidFill>
                <a:srgbClr val="7030A0"/>
              </a:solidFill>
              <a:latin typeface="Times New Roman" panose="02020603050405020304" pitchFamily="18" charset="0"/>
              <a:cs typeface="Times New Roman" panose="02020603050405020304" pitchFamily="18" charset="0"/>
            </a:rPr>
            <a:t> HCM.</a:t>
          </a:r>
          <a:endParaRPr lang="en-US" sz="2600" dirty="0">
            <a:solidFill>
              <a:srgbClr val="7030A0"/>
            </a:solidFill>
            <a:latin typeface="Times New Roman" panose="02020603050405020304" pitchFamily="18" charset="0"/>
            <a:cs typeface="Times New Roman" panose="02020603050405020304" pitchFamily="18" charset="0"/>
          </a:endParaRPr>
        </a:p>
      </dgm:t>
    </dgm:pt>
    <dgm:pt modelId="{61716975-318A-480B-8BB6-B1A30F08BA40}" type="parTrans" cxnId="{97D629AD-4583-451B-855F-4E3E2973D486}">
      <dgm:prSet/>
      <dgm:spPr/>
      <dgm:t>
        <a:bodyPr/>
        <a:lstStyle/>
        <a:p>
          <a:endParaRPr lang="en-US"/>
        </a:p>
      </dgm:t>
    </dgm:pt>
    <dgm:pt modelId="{22FD75AC-F59B-4EC2-B076-0117B3F04A6E}" type="sibTrans" cxnId="{97D629AD-4583-451B-855F-4E3E2973D486}">
      <dgm:prSet/>
      <dgm:spPr/>
      <dgm:t>
        <a:bodyPr/>
        <a:lstStyle/>
        <a:p>
          <a:endParaRPr lang="en-US"/>
        </a:p>
      </dgm:t>
    </dgm:pt>
    <dgm:pt modelId="{06743684-B85F-430F-A757-CFD8E081C6A7}">
      <dgm:prSet custT="1"/>
      <dgm:spPr/>
      <dgm:t>
        <a:bodyPr/>
        <a:lstStyle/>
        <a:p>
          <a:r>
            <a:rPr lang="en-US" sz="2600" dirty="0" smtClean="0">
              <a:solidFill>
                <a:srgbClr val="00B050"/>
              </a:solidFill>
              <a:latin typeface="Times New Roman" panose="02020603050405020304" pitchFamily="18" charset="0"/>
              <a:cs typeface="Times New Roman" panose="02020603050405020304" pitchFamily="18" charset="0"/>
            </a:rPr>
            <a:t>Trình </a:t>
          </a:r>
          <a:r>
            <a:rPr lang="en-US" sz="2600" dirty="0" err="1" smtClean="0">
              <a:solidFill>
                <a:srgbClr val="00B050"/>
              </a:solidFill>
              <a:latin typeface="Times New Roman" panose="02020603050405020304" pitchFamily="18" charset="0"/>
              <a:cs typeface="Times New Roman" panose="02020603050405020304" pitchFamily="18" charset="0"/>
            </a:rPr>
            <a:t>bày</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được</a:t>
          </a:r>
          <a:r>
            <a:rPr lang="en-US" sz="2600" dirty="0" smtClean="0">
              <a:solidFill>
                <a:srgbClr val="00B050"/>
              </a:solidFill>
              <a:latin typeface="Times New Roman" panose="02020603050405020304" pitchFamily="18" charset="0"/>
              <a:cs typeface="Times New Roman" panose="02020603050405020304" pitchFamily="18" charset="0"/>
            </a:rPr>
            <a:t> một </a:t>
          </a:r>
          <a:r>
            <a:rPr lang="en-US" sz="2600" dirty="0" err="1" smtClean="0">
              <a:solidFill>
                <a:srgbClr val="00B050"/>
              </a:solidFill>
              <a:latin typeface="Times New Roman" panose="02020603050405020304" pitchFamily="18" charset="0"/>
              <a:cs typeface="Times New Roman" panose="02020603050405020304" pitchFamily="18" charset="0"/>
            </a:rPr>
            <a:t>số</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đặc</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điểm</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đặc</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trưng</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về</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điều</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kiện</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tự</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nhiên</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của</a:t>
          </a:r>
          <a:r>
            <a:rPr lang="en-US" sz="2600" dirty="0" smtClean="0">
              <a:solidFill>
                <a:srgbClr val="00B050"/>
              </a:solidFill>
              <a:latin typeface="Times New Roman" panose="02020603050405020304" pitchFamily="18" charset="0"/>
              <a:cs typeface="Times New Roman" panose="02020603050405020304" pitchFamily="18" charset="0"/>
            </a:rPr>
            <a:t> Thành </a:t>
          </a:r>
          <a:r>
            <a:rPr lang="en-US" sz="2600" dirty="0" err="1" smtClean="0">
              <a:solidFill>
                <a:srgbClr val="00B050"/>
              </a:solidFill>
              <a:latin typeface="Times New Roman" panose="02020603050405020304" pitchFamily="18" charset="0"/>
              <a:cs typeface="Times New Roman" panose="02020603050405020304" pitchFamily="18" charset="0"/>
            </a:rPr>
            <a:t>phố</a:t>
          </a:r>
          <a:r>
            <a:rPr lang="en-US" sz="2600" dirty="0" smtClean="0">
              <a:solidFill>
                <a:srgbClr val="00B050"/>
              </a:solidFill>
              <a:latin typeface="Times New Roman" panose="02020603050405020304" pitchFamily="18" charset="0"/>
              <a:cs typeface="Times New Roman" panose="02020603050405020304" pitchFamily="18" charset="0"/>
            </a:rPr>
            <a:t> HCM: </a:t>
          </a:r>
          <a:r>
            <a:rPr lang="en-US" sz="2600" dirty="0" err="1" smtClean="0">
              <a:solidFill>
                <a:srgbClr val="00B050"/>
              </a:solidFill>
              <a:latin typeface="Times New Roman" panose="02020603050405020304" pitchFamily="18" charset="0"/>
              <a:cs typeface="Times New Roman" panose="02020603050405020304" pitchFamily="18" charset="0"/>
            </a:rPr>
            <a:t>địa</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hình</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khí</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hậu</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sông</a:t>
          </a:r>
          <a:r>
            <a:rPr lang="en-US" sz="2600" dirty="0" smtClean="0">
              <a:solidFill>
                <a:srgbClr val="00B050"/>
              </a:solidFill>
              <a:latin typeface="Times New Roman" panose="02020603050405020304" pitchFamily="18" charset="0"/>
              <a:cs typeface="Times New Roman" panose="02020603050405020304" pitchFamily="18" charset="0"/>
            </a:rPr>
            <a:t> </a:t>
          </a:r>
          <a:r>
            <a:rPr lang="en-US" sz="2600" dirty="0" err="1" smtClean="0">
              <a:solidFill>
                <a:srgbClr val="00B050"/>
              </a:solidFill>
              <a:latin typeface="Times New Roman" panose="02020603050405020304" pitchFamily="18" charset="0"/>
              <a:cs typeface="Times New Roman" panose="02020603050405020304" pitchFamily="18" charset="0"/>
            </a:rPr>
            <a:t>ngòi</a:t>
          </a:r>
          <a:r>
            <a:rPr lang="en-US" sz="2600" dirty="0" smtClean="0">
              <a:solidFill>
                <a:srgbClr val="00B050"/>
              </a:solidFill>
              <a:latin typeface="Times New Roman" panose="02020603050405020304" pitchFamily="18" charset="0"/>
              <a:cs typeface="Times New Roman" panose="02020603050405020304" pitchFamily="18" charset="0"/>
            </a:rPr>
            <a:t>.</a:t>
          </a:r>
          <a:endParaRPr lang="en-US" sz="2600" dirty="0">
            <a:solidFill>
              <a:srgbClr val="00B050"/>
            </a:solidFill>
            <a:latin typeface="Times New Roman" panose="02020603050405020304" pitchFamily="18" charset="0"/>
            <a:cs typeface="Times New Roman" panose="02020603050405020304" pitchFamily="18" charset="0"/>
          </a:endParaRPr>
        </a:p>
      </dgm:t>
    </dgm:pt>
    <dgm:pt modelId="{6E0D6A0E-9533-44C1-9793-2134BA03B950}" type="parTrans" cxnId="{571411AF-80A9-40AE-9D6A-40034C4E0673}">
      <dgm:prSet/>
      <dgm:spPr/>
      <dgm:t>
        <a:bodyPr/>
        <a:lstStyle/>
        <a:p>
          <a:endParaRPr lang="en-US"/>
        </a:p>
      </dgm:t>
    </dgm:pt>
    <dgm:pt modelId="{6EF011AA-8E1A-43E4-9A0A-160357B9071E}" type="sibTrans" cxnId="{571411AF-80A9-40AE-9D6A-40034C4E0673}">
      <dgm:prSet/>
      <dgm:spPr/>
      <dgm:t>
        <a:bodyPr/>
        <a:lstStyle/>
        <a:p>
          <a:endParaRPr lang="en-US"/>
        </a:p>
      </dgm:t>
    </dgm:pt>
    <dgm:pt modelId="{7521F411-750F-4042-9CC0-58473B9EA74A}">
      <dgm:prSet phldrT="[Text]" phldr="1"/>
      <dgm:spPr/>
      <dgm:t>
        <a:bodyPr/>
        <a:lstStyle/>
        <a:p>
          <a:endParaRPr lang="en-US" dirty="0"/>
        </a:p>
      </dgm:t>
    </dgm:pt>
    <dgm:pt modelId="{756A11E4-035F-4568-9149-C16456DC26B6}" type="sibTrans" cxnId="{88EAA9DB-60D9-4272-A667-BB600452EF90}">
      <dgm:prSet/>
      <dgm:spPr/>
      <dgm:t>
        <a:bodyPr/>
        <a:lstStyle/>
        <a:p>
          <a:endParaRPr lang="en-US"/>
        </a:p>
      </dgm:t>
    </dgm:pt>
    <dgm:pt modelId="{6CDC1B4B-E07D-442F-A122-195717305A70}" type="parTrans" cxnId="{88EAA9DB-60D9-4272-A667-BB600452EF90}">
      <dgm:prSet/>
      <dgm:spPr/>
      <dgm:t>
        <a:bodyPr/>
        <a:lstStyle/>
        <a:p>
          <a:endParaRPr lang="en-US"/>
        </a:p>
      </dgm:t>
    </dgm:pt>
    <dgm:pt modelId="{E7E48692-BFA6-4D67-99DE-66737FAD5FE7}" type="pres">
      <dgm:prSet presAssocID="{D53834C8-7156-49C5-9A88-82CEC45ADAFE}" presName="linearFlow" presStyleCnt="0">
        <dgm:presLayoutVars>
          <dgm:dir/>
          <dgm:animLvl val="lvl"/>
          <dgm:resizeHandles val="exact"/>
        </dgm:presLayoutVars>
      </dgm:prSet>
      <dgm:spPr/>
      <dgm:t>
        <a:bodyPr/>
        <a:lstStyle/>
        <a:p>
          <a:endParaRPr lang="en-US"/>
        </a:p>
      </dgm:t>
    </dgm:pt>
    <dgm:pt modelId="{B7738A0E-6FDC-4C68-88F3-53B402F4C8B3}" type="pres">
      <dgm:prSet presAssocID="{7521F411-750F-4042-9CC0-58473B9EA74A}" presName="composite" presStyleCnt="0"/>
      <dgm:spPr/>
    </dgm:pt>
    <dgm:pt modelId="{03DB9A53-1C82-4E84-8751-93CCC794DCCD}" type="pres">
      <dgm:prSet presAssocID="{7521F411-750F-4042-9CC0-58473B9EA74A}" presName="parentText" presStyleLbl="alignNode1" presStyleIdx="0" presStyleCnt="3">
        <dgm:presLayoutVars>
          <dgm:chMax val="1"/>
          <dgm:bulletEnabled val="1"/>
        </dgm:presLayoutVars>
      </dgm:prSet>
      <dgm:spPr/>
      <dgm:t>
        <a:bodyPr/>
        <a:lstStyle/>
        <a:p>
          <a:endParaRPr lang="en-US"/>
        </a:p>
      </dgm:t>
    </dgm:pt>
    <dgm:pt modelId="{2331AA77-79C9-4665-B38B-26D190524F48}" type="pres">
      <dgm:prSet presAssocID="{7521F411-750F-4042-9CC0-58473B9EA74A}" presName="descendantText" presStyleLbl="alignAcc1" presStyleIdx="0" presStyleCnt="3" custScaleY="138774" custLinFactNeighborX="0">
        <dgm:presLayoutVars>
          <dgm:bulletEnabled val="1"/>
        </dgm:presLayoutVars>
      </dgm:prSet>
      <dgm:spPr/>
      <dgm:t>
        <a:bodyPr/>
        <a:lstStyle/>
        <a:p>
          <a:endParaRPr lang="en-US"/>
        </a:p>
      </dgm:t>
    </dgm:pt>
    <dgm:pt modelId="{DE38B5AA-A333-44E3-8F5C-2DC8A6AD433E}" type="pres">
      <dgm:prSet presAssocID="{756A11E4-035F-4568-9149-C16456DC26B6}" presName="sp" presStyleCnt="0"/>
      <dgm:spPr/>
    </dgm:pt>
    <dgm:pt modelId="{22E82328-1A8F-43F2-A42C-E226FCA118E6}" type="pres">
      <dgm:prSet presAssocID="{2B5BA9A3-0A53-4F87-B70D-9F4E8C50E1E1}" presName="composite" presStyleCnt="0"/>
      <dgm:spPr/>
    </dgm:pt>
    <dgm:pt modelId="{A307FA65-6994-490A-B3B4-AE9163B13E6F}" type="pres">
      <dgm:prSet presAssocID="{2B5BA9A3-0A53-4F87-B70D-9F4E8C50E1E1}" presName="parentText" presStyleLbl="alignNode1" presStyleIdx="1" presStyleCnt="3">
        <dgm:presLayoutVars>
          <dgm:chMax val="1"/>
          <dgm:bulletEnabled val="1"/>
        </dgm:presLayoutVars>
      </dgm:prSet>
      <dgm:spPr/>
      <dgm:t>
        <a:bodyPr/>
        <a:lstStyle/>
        <a:p>
          <a:endParaRPr lang="en-US"/>
        </a:p>
      </dgm:t>
    </dgm:pt>
    <dgm:pt modelId="{1356963F-7B24-4609-88E3-7779D8D970BF}" type="pres">
      <dgm:prSet presAssocID="{2B5BA9A3-0A53-4F87-B70D-9F4E8C50E1E1}" presName="descendantText" presStyleLbl="alignAcc1" presStyleIdx="1" presStyleCnt="3" custScaleY="134388" custLinFactNeighborY="0">
        <dgm:presLayoutVars>
          <dgm:bulletEnabled val="1"/>
        </dgm:presLayoutVars>
      </dgm:prSet>
      <dgm:spPr/>
      <dgm:t>
        <a:bodyPr/>
        <a:lstStyle/>
        <a:p>
          <a:endParaRPr lang="en-US"/>
        </a:p>
      </dgm:t>
    </dgm:pt>
    <dgm:pt modelId="{DD1D62D2-A7D6-4E9E-91A3-199BE9D7599C}" type="pres">
      <dgm:prSet presAssocID="{5CAC141E-28E5-4BC2-8B93-0C7210716334}" presName="sp" presStyleCnt="0"/>
      <dgm:spPr/>
    </dgm:pt>
    <dgm:pt modelId="{BF3A4F1A-D367-4F6E-9026-A8CDEAB9D51B}" type="pres">
      <dgm:prSet presAssocID="{61C297CF-7304-4BA2-A71D-B27D6BEF61A1}" presName="composite" presStyleCnt="0"/>
      <dgm:spPr/>
    </dgm:pt>
    <dgm:pt modelId="{52CB3559-441E-431D-BE59-0D241D86EFC7}" type="pres">
      <dgm:prSet presAssocID="{61C297CF-7304-4BA2-A71D-B27D6BEF61A1}" presName="parentText" presStyleLbl="alignNode1" presStyleIdx="2" presStyleCnt="3">
        <dgm:presLayoutVars>
          <dgm:chMax val="1"/>
          <dgm:bulletEnabled val="1"/>
        </dgm:presLayoutVars>
      </dgm:prSet>
      <dgm:spPr/>
      <dgm:t>
        <a:bodyPr/>
        <a:lstStyle/>
        <a:p>
          <a:endParaRPr lang="en-US"/>
        </a:p>
      </dgm:t>
    </dgm:pt>
    <dgm:pt modelId="{487740DD-677A-4B20-9214-732103980AC0}" type="pres">
      <dgm:prSet presAssocID="{61C297CF-7304-4BA2-A71D-B27D6BEF61A1}" presName="descendantText" presStyleLbl="alignAcc1" presStyleIdx="2" presStyleCnt="3">
        <dgm:presLayoutVars>
          <dgm:bulletEnabled val="1"/>
        </dgm:presLayoutVars>
      </dgm:prSet>
      <dgm:spPr/>
      <dgm:t>
        <a:bodyPr/>
        <a:lstStyle/>
        <a:p>
          <a:endParaRPr lang="en-US"/>
        </a:p>
      </dgm:t>
    </dgm:pt>
  </dgm:ptLst>
  <dgm:cxnLst>
    <dgm:cxn modelId="{81558B19-12E1-4B65-9C19-4C394FF80AA4}" type="presOf" srcId="{08BFCBBD-9E6C-49A6-A15E-2A96607E80D2}" destId="{2331AA77-79C9-4665-B38B-26D190524F48}" srcOrd="0" destOrd="0" presId="urn:microsoft.com/office/officeart/2005/8/layout/chevron2"/>
    <dgm:cxn modelId="{48767E8E-678C-433F-811B-2AC4E96C5E0E}" type="presOf" srcId="{2B5BA9A3-0A53-4F87-B70D-9F4E8C50E1E1}" destId="{A307FA65-6994-490A-B3B4-AE9163B13E6F}" srcOrd="0" destOrd="0" presId="urn:microsoft.com/office/officeart/2005/8/layout/chevron2"/>
    <dgm:cxn modelId="{D67F1E49-FDC4-4AC5-8B42-01D0A1929624}" type="presOf" srcId="{D53834C8-7156-49C5-9A88-82CEC45ADAFE}" destId="{E7E48692-BFA6-4D67-99DE-66737FAD5FE7}" srcOrd="0" destOrd="0" presId="urn:microsoft.com/office/officeart/2005/8/layout/chevron2"/>
    <dgm:cxn modelId="{CB946204-D08A-441E-A242-ED5BF26510C6}" type="presOf" srcId="{61C297CF-7304-4BA2-A71D-B27D6BEF61A1}" destId="{52CB3559-441E-431D-BE59-0D241D86EFC7}" srcOrd="0" destOrd="0" presId="urn:microsoft.com/office/officeart/2005/8/layout/chevron2"/>
    <dgm:cxn modelId="{FD229A72-DA24-4363-8472-EEE0A4CB68A7}" srcId="{D53834C8-7156-49C5-9A88-82CEC45ADAFE}" destId="{2B5BA9A3-0A53-4F87-B70D-9F4E8C50E1E1}" srcOrd="1" destOrd="0" parTransId="{03D0B0E5-AA2D-4AD4-B7C2-F2AC86B9C85A}" sibTransId="{5CAC141E-28E5-4BC2-8B93-0C7210716334}"/>
    <dgm:cxn modelId="{73149BBF-3DB8-4DCC-AE55-949C58AA35CB}" type="presOf" srcId="{D94BDB88-338B-4CCA-B2A6-0E8DDC9E0E0B}" destId="{487740DD-677A-4B20-9214-732103980AC0}" srcOrd="0" destOrd="0" presId="urn:microsoft.com/office/officeart/2005/8/layout/chevron2"/>
    <dgm:cxn modelId="{88EAA9DB-60D9-4272-A667-BB600452EF90}" srcId="{D53834C8-7156-49C5-9A88-82CEC45ADAFE}" destId="{7521F411-750F-4042-9CC0-58473B9EA74A}" srcOrd="0" destOrd="0" parTransId="{6CDC1B4B-E07D-442F-A122-195717305A70}" sibTransId="{756A11E4-035F-4568-9149-C16456DC26B6}"/>
    <dgm:cxn modelId="{690856F1-7152-44A3-886F-554E3CCA734A}" type="presOf" srcId="{7521F411-750F-4042-9CC0-58473B9EA74A}" destId="{03DB9A53-1C82-4E84-8751-93CCC794DCCD}" srcOrd="0" destOrd="0" presId="urn:microsoft.com/office/officeart/2005/8/layout/chevron2"/>
    <dgm:cxn modelId="{95C3B9AF-A318-4AF8-99C4-08AFB1BC849B}" srcId="{D53834C8-7156-49C5-9A88-82CEC45ADAFE}" destId="{61C297CF-7304-4BA2-A71D-B27D6BEF61A1}" srcOrd="2" destOrd="0" parTransId="{28A9C9DE-D79C-426D-8082-01DF1675E7FD}" sibTransId="{ABA97C1F-CCC5-48BE-A1A6-893B38D49316}"/>
    <dgm:cxn modelId="{97D629AD-4583-451B-855F-4E3E2973D486}" srcId="{61C297CF-7304-4BA2-A71D-B27D6BEF61A1}" destId="{D94BDB88-338B-4CCA-B2A6-0E8DDC9E0E0B}" srcOrd="0" destOrd="0" parTransId="{61716975-318A-480B-8BB6-B1A30F08BA40}" sibTransId="{22FD75AC-F59B-4EC2-B076-0117B3F04A6E}"/>
    <dgm:cxn modelId="{EBCFB854-7FE5-4D53-8400-B135E575DBCE}" type="presOf" srcId="{06743684-B85F-430F-A757-CFD8E081C6A7}" destId="{1356963F-7B24-4609-88E3-7779D8D970BF}" srcOrd="0" destOrd="0" presId="urn:microsoft.com/office/officeart/2005/8/layout/chevron2"/>
    <dgm:cxn modelId="{B681FE46-48D7-4394-B56F-C5D790D58DCE}" srcId="{7521F411-750F-4042-9CC0-58473B9EA74A}" destId="{08BFCBBD-9E6C-49A6-A15E-2A96607E80D2}" srcOrd="0" destOrd="0" parTransId="{D733D58C-2545-42F1-98C5-DA8EAF9DAB29}" sibTransId="{5860CD9D-1EA7-4EB6-A044-DA1AFEAAD600}"/>
    <dgm:cxn modelId="{571411AF-80A9-40AE-9D6A-40034C4E0673}" srcId="{2B5BA9A3-0A53-4F87-B70D-9F4E8C50E1E1}" destId="{06743684-B85F-430F-A757-CFD8E081C6A7}" srcOrd="0" destOrd="0" parTransId="{6E0D6A0E-9533-44C1-9793-2134BA03B950}" sibTransId="{6EF011AA-8E1A-43E4-9A0A-160357B9071E}"/>
    <dgm:cxn modelId="{FB46FAE5-2482-4819-A793-321166D6F7A4}" type="presParOf" srcId="{E7E48692-BFA6-4D67-99DE-66737FAD5FE7}" destId="{B7738A0E-6FDC-4C68-88F3-53B402F4C8B3}" srcOrd="0" destOrd="0" presId="urn:microsoft.com/office/officeart/2005/8/layout/chevron2"/>
    <dgm:cxn modelId="{7677E977-F0C4-4133-8A88-A874F7B2176F}" type="presParOf" srcId="{B7738A0E-6FDC-4C68-88F3-53B402F4C8B3}" destId="{03DB9A53-1C82-4E84-8751-93CCC794DCCD}" srcOrd="0" destOrd="0" presId="urn:microsoft.com/office/officeart/2005/8/layout/chevron2"/>
    <dgm:cxn modelId="{566A6C5D-BB70-450C-B843-D5F7F8D2B16B}" type="presParOf" srcId="{B7738A0E-6FDC-4C68-88F3-53B402F4C8B3}" destId="{2331AA77-79C9-4665-B38B-26D190524F48}" srcOrd="1" destOrd="0" presId="urn:microsoft.com/office/officeart/2005/8/layout/chevron2"/>
    <dgm:cxn modelId="{9D49EE1D-773F-4B88-BB37-444C965B44DB}" type="presParOf" srcId="{E7E48692-BFA6-4D67-99DE-66737FAD5FE7}" destId="{DE38B5AA-A333-44E3-8F5C-2DC8A6AD433E}" srcOrd="1" destOrd="0" presId="urn:microsoft.com/office/officeart/2005/8/layout/chevron2"/>
    <dgm:cxn modelId="{1F7810EC-3895-4845-9825-9DABCDC1A0D3}" type="presParOf" srcId="{E7E48692-BFA6-4D67-99DE-66737FAD5FE7}" destId="{22E82328-1A8F-43F2-A42C-E226FCA118E6}" srcOrd="2" destOrd="0" presId="urn:microsoft.com/office/officeart/2005/8/layout/chevron2"/>
    <dgm:cxn modelId="{C3639343-4BF1-449C-9743-59D6E22C5149}" type="presParOf" srcId="{22E82328-1A8F-43F2-A42C-E226FCA118E6}" destId="{A307FA65-6994-490A-B3B4-AE9163B13E6F}" srcOrd="0" destOrd="0" presId="urn:microsoft.com/office/officeart/2005/8/layout/chevron2"/>
    <dgm:cxn modelId="{3397AE66-59C7-4177-93F1-0E31B90FC9D1}" type="presParOf" srcId="{22E82328-1A8F-43F2-A42C-E226FCA118E6}" destId="{1356963F-7B24-4609-88E3-7779D8D970BF}" srcOrd="1" destOrd="0" presId="urn:microsoft.com/office/officeart/2005/8/layout/chevron2"/>
    <dgm:cxn modelId="{55957AF2-CF9F-44AD-97BF-88B6F97CB789}" type="presParOf" srcId="{E7E48692-BFA6-4D67-99DE-66737FAD5FE7}" destId="{DD1D62D2-A7D6-4E9E-91A3-199BE9D7599C}" srcOrd="3" destOrd="0" presId="urn:microsoft.com/office/officeart/2005/8/layout/chevron2"/>
    <dgm:cxn modelId="{6EB3E0C9-33B6-4122-964F-C909A957D0FF}" type="presParOf" srcId="{E7E48692-BFA6-4D67-99DE-66737FAD5FE7}" destId="{BF3A4F1A-D367-4F6E-9026-A8CDEAB9D51B}" srcOrd="4" destOrd="0" presId="urn:microsoft.com/office/officeart/2005/8/layout/chevron2"/>
    <dgm:cxn modelId="{C033D202-E18F-4BDB-A8A1-EBE7DA676EA2}" type="presParOf" srcId="{BF3A4F1A-D367-4F6E-9026-A8CDEAB9D51B}" destId="{52CB3559-441E-431D-BE59-0D241D86EFC7}" srcOrd="0" destOrd="0" presId="urn:microsoft.com/office/officeart/2005/8/layout/chevron2"/>
    <dgm:cxn modelId="{2F9EB923-E4F1-4511-93C2-93C81E5B6C98}" type="presParOf" srcId="{BF3A4F1A-D367-4F6E-9026-A8CDEAB9D51B}" destId="{487740DD-677A-4B20-9214-732103980AC0}" srcOrd="1" destOrd="0" presId="urn:microsoft.com/office/officeart/2005/8/layout/chevron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3DB9A53-1C82-4E84-8751-93CCC794DCCD}">
      <dsp:nvSpPr>
        <dsp:cNvPr id="0" name=""/>
        <dsp:cNvSpPr/>
      </dsp:nvSpPr>
      <dsp:spPr>
        <a:xfrm rot="5400000">
          <a:off x="-208120" y="386421"/>
          <a:ext cx="1387470" cy="971229"/>
        </a:xfrm>
        <a:prstGeom prst="chevron">
          <a:avLst/>
        </a:prstGeom>
        <a:solidFill>
          <a:schemeClr val="accent1">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145" tIns="17145" rIns="17145" bIns="17145" numCol="1" spcCol="1270" anchor="ctr" anchorCtr="0">
          <a:noAutofit/>
        </a:bodyPr>
        <a:lstStyle/>
        <a:p>
          <a:pPr lvl="0" algn="ctr" defTabSz="1200150">
            <a:lnSpc>
              <a:spcPct val="90000"/>
            </a:lnSpc>
            <a:spcBef>
              <a:spcPct val="0"/>
            </a:spcBef>
            <a:spcAft>
              <a:spcPct val="35000"/>
            </a:spcAft>
          </a:pPr>
          <a:endParaRPr lang="en-US" sz="2700" kern="1200" dirty="0"/>
        </a:p>
      </dsp:txBody>
      <dsp:txXfrm rot="-5400000">
        <a:off x="1" y="663916"/>
        <a:ext cx="971229" cy="416241"/>
      </dsp:txXfrm>
    </dsp:sp>
    <dsp:sp modelId="{2331AA77-79C9-4665-B38B-26D190524F48}">
      <dsp:nvSpPr>
        <dsp:cNvPr id="0" name=""/>
        <dsp:cNvSpPr/>
      </dsp:nvSpPr>
      <dsp:spPr>
        <a:xfrm rot="5400000">
          <a:off x="4393743" y="-3419056"/>
          <a:ext cx="1251541" cy="8096570"/>
        </a:xfrm>
        <a:prstGeom prst="round2Same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84912" tIns="16510" rIns="16510" bIns="16510" numCol="1" spcCol="1270" anchor="ctr" anchorCtr="0">
          <a:noAutofit/>
        </a:bodyPr>
        <a:lstStyle/>
        <a:p>
          <a:pPr marL="228600" lvl="1" indent="-228600" algn="l" defTabSz="1155700">
            <a:lnSpc>
              <a:spcPct val="90000"/>
            </a:lnSpc>
            <a:spcBef>
              <a:spcPct val="0"/>
            </a:spcBef>
            <a:spcAft>
              <a:spcPct val="15000"/>
            </a:spcAft>
            <a:buChar char="••"/>
          </a:pPr>
          <a:r>
            <a:rPr lang="en-US" sz="2600" kern="1200" dirty="0" err="1" smtClean="0">
              <a:solidFill>
                <a:srgbClr val="002060"/>
              </a:solidFill>
              <a:latin typeface="Times New Roman" panose="02020603050405020304" pitchFamily="18" charset="0"/>
              <a:cs typeface="Times New Roman" panose="02020603050405020304" pitchFamily="18" charset="0"/>
            </a:rPr>
            <a:t>Chỉ</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ra</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được</a:t>
          </a:r>
          <a:r>
            <a:rPr lang="en-US" sz="2600" kern="1200" dirty="0" smtClean="0">
              <a:solidFill>
                <a:srgbClr val="002060"/>
              </a:solidFill>
              <a:latin typeface="Times New Roman" panose="02020603050405020304" pitchFamily="18" charset="0"/>
              <a:cs typeface="Times New Roman" panose="02020603050405020304" pitchFamily="18" charset="0"/>
            </a:rPr>
            <a:t> Thành </a:t>
          </a:r>
          <a:r>
            <a:rPr lang="en-US" sz="2600" kern="1200" dirty="0" err="1" smtClean="0">
              <a:solidFill>
                <a:srgbClr val="002060"/>
              </a:solidFill>
              <a:latin typeface="Times New Roman" panose="02020603050405020304" pitchFamily="18" charset="0"/>
              <a:cs typeface="Times New Roman" panose="02020603050405020304" pitchFamily="18" charset="0"/>
            </a:rPr>
            <a:t>phố</a:t>
          </a:r>
          <a:r>
            <a:rPr lang="en-US" sz="2600" kern="1200" dirty="0" smtClean="0">
              <a:solidFill>
                <a:srgbClr val="002060"/>
              </a:solidFill>
              <a:latin typeface="Times New Roman" panose="02020603050405020304" pitchFamily="18" charset="0"/>
              <a:cs typeface="Times New Roman" panose="02020603050405020304" pitchFamily="18" charset="0"/>
            </a:rPr>
            <a:t> HCM </a:t>
          </a:r>
          <a:r>
            <a:rPr lang="en-US" sz="2600" kern="1200" dirty="0" err="1" smtClean="0">
              <a:solidFill>
                <a:srgbClr val="002060"/>
              </a:solidFill>
              <a:latin typeface="Times New Roman" panose="02020603050405020304" pitchFamily="18" charset="0"/>
              <a:cs typeface="Times New Roman" panose="02020603050405020304" pitchFamily="18" charset="0"/>
            </a:rPr>
            <a:t>thuộc</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đồng</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bằng</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Đông</a:t>
          </a:r>
          <a:r>
            <a:rPr lang="en-US" sz="2600" kern="1200" dirty="0" smtClean="0">
              <a:solidFill>
                <a:srgbClr val="002060"/>
              </a:solidFill>
              <a:latin typeface="Times New Roman" panose="02020603050405020304" pitchFamily="18" charset="0"/>
              <a:cs typeface="Times New Roman" panose="02020603050405020304" pitchFamily="18" charset="0"/>
            </a:rPr>
            <a:t> Nam </a:t>
          </a:r>
          <a:r>
            <a:rPr lang="en-US" sz="2600" kern="1200" dirty="0" err="1" smtClean="0">
              <a:solidFill>
                <a:srgbClr val="002060"/>
              </a:solidFill>
              <a:latin typeface="Times New Roman" panose="02020603050405020304" pitchFamily="18" charset="0"/>
              <a:cs typeface="Times New Roman" panose="02020603050405020304" pitchFamily="18" charset="0"/>
            </a:rPr>
            <a:t>Bộ</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dựa</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vào</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bản</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đồ</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địa</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hình</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hoặc</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số</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liệu</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diện</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tích</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tỉ</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lệ</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các</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dạng</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địa</a:t>
          </a:r>
          <a:r>
            <a:rPr lang="en-US" sz="2600" kern="1200" dirty="0" smtClean="0">
              <a:solidFill>
                <a:srgbClr val="002060"/>
              </a:solidFill>
              <a:latin typeface="Times New Roman" panose="02020603050405020304" pitchFamily="18" charset="0"/>
              <a:cs typeface="Times New Roman" panose="02020603050405020304" pitchFamily="18" charset="0"/>
            </a:rPr>
            <a:t> </a:t>
          </a:r>
          <a:r>
            <a:rPr lang="en-US" sz="2600" kern="1200" dirty="0" err="1" smtClean="0">
              <a:solidFill>
                <a:srgbClr val="002060"/>
              </a:solidFill>
              <a:latin typeface="Times New Roman" panose="02020603050405020304" pitchFamily="18" charset="0"/>
              <a:cs typeface="Times New Roman" panose="02020603050405020304" pitchFamily="18" charset="0"/>
            </a:rPr>
            <a:t>hình</a:t>
          </a:r>
          <a:r>
            <a:rPr lang="en-US" sz="2600" kern="1200" dirty="0" smtClean="0">
              <a:solidFill>
                <a:srgbClr val="002060"/>
              </a:solidFill>
              <a:latin typeface="Times New Roman" panose="02020603050405020304" pitchFamily="18" charset="0"/>
              <a:cs typeface="Times New Roman" panose="02020603050405020304" pitchFamily="18" charset="0"/>
            </a:rPr>
            <a:t>.</a:t>
          </a:r>
          <a:endParaRPr lang="en-US" sz="2600" kern="1200" dirty="0">
            <a:solidFill>
              <a:srgbClr val="002060"/>
            </a:solidFill>
            <a:latin typeface="Times New Roman" panose="02020603050405020304" pitchFamily="18" charset="0"/>
            <a:cs typeface="Times New Roman" panose="02020603050405020304" pitchFamily="18" charset="0"/>
          </a:endParaRPr>
        </a:p>
      </dsp:txBody>
      <dsp:txXfrm rot="-5400000">
        <a:off x="971229" y="64553"/>
        <a:ext cx="8035475" cy="1129351"/>
      </dsp:txXfrm>
    </dsp:sp>
    <dsp:sp modelId="{A307FA65-6994-490A-B3B4-AE9163B13E6F}">
      <dsp:nvSpPr>
        <dsp:cNvPr id="0" name=""/>
        <dsp:cNvSpPr/>
      </dsp:nvSpPr>
      <dsp:spPr>
        <a:xfrm rot="5400000">
          <a:off x="-208120" y="1749439"/>
          <a:ext cx="1387470" cy="971229"/>
        </a:xfrm>
        <a:prstGeom prst="chevron">
          <a:avLst/>
        </a:prstGeom>
        <a:solidFill>
          <a:schemeClr val="accent1">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145" tIns="17145" rIns="17145" bIns="17145" numCol="1" spcCol="1270" anchor="ctr" anchorCtr="0">
          <a:noAutofit/>
        </a:bodyPr>
        <a:lstStyle/>
        <a:p>
          <a:pPr lvl="0" algn="ctr" defTabSz="1200150">
            <a:lnSpc>
              <a:spcPct val="90000"/>
            </a:lnSpc>
            <a:spcBef>
              <a:spcPct val="0"/>
            </a:spcBef>
            <a:spcAft>
              <a:spcPct val="35000"/>
            </a:spcAft>
          </a:pPr>
          <a:endParaRPr lang="en-US" sz="2700" kern="1200"/>
        </a:p>
      </dsp:txBody>
      <dsp:txXfrm rot="-5400000">
        <a:off x="1" y="2026934"/>
        <a:ext cx="971229" cy="416241"/>
      </dsp:txXfrm>
    </dsp:sp>
    <dsp:sp modelId="{1356963F-7B24-4609-88E3-7779D8D970BF}">
      <dsp:nvSpPr>
        <dsp:cNvPr id="0" name=""/>
        <dsp:cNvSpPr/>
      </dsp:nvSpPr>
      <dsp:spPr>
        <a:xfrm rot="5400000">
          <a:off x="4413521" y="-2056038"/>
          <a:ext cx="1211986" cy="8096570"/>
        </a:xfrm>
        <a:prstGeom prst="round2Same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84912" tIns="16510" rIns="16510" bIns="16510" numCol="1" spcCol="1270" anchor="ctr" anchorCtr="0">
          <a:noAutofit/>
        </a:bodyPr>
        <a:lstStyle/>
        <a:p>
          <a:pPr marL="228600" lvl="1" indent="-228600" algn="l" defTabSz="1155700">
            <a:lnSpc>
              <a:spcPct val="90000"/>
            </a:lnSpc>
            <a:spcBef>
              <a:spcPct val="0"/>
            </a:spcBef>
            <a:spcAft>
              <a:spcPct val="15000"/>
            </a:spcAft>
            <a:buChar char="••"/>
          </a:pPr>
          <a:r>
            <a:rPr lang="en-US" sz="2600" kern="1200" dirty="0" smtClean="0">
              <a:solidFill>
                <a:srgbClr val="00B050"/>
              </a:solidFill>
              <a:latin typeface="Times New Roman" panose="02020603050405020304" pitchFamily="18" charset="0"/>
              <a:cs typeface="Times New Roman" panose="02020603050405020304" pitchFamily="18" charset="0"/>
            </a:rPr>
            <a:t>Trình </a:t>
          </a:r>
          <a:r>
            <a:rPr lang="en-US" sz="2600" kern="1200" dirty="0" err="1" smtClean="0">
              <a:solidFill>
                <a:srgbClr val="00B050"/>
              </a:solidFill>
              <a:latin typeface="Times New Roman" panose="02020603050405020304" pitchFamily="18" charset="0"/>
              <a:cs typeface="Times New Roman" panose="02020603050405020304" pitchFamily="18" charset="0"/>
            </a:rPr>
            <a:t>bày</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được</a:t>
          </a:r>
          <a:r>
            <a:rPr lang="en-US" sz="2600" kern="1200" dirty="0" smtClean="0">
              <a:solidFill>
                <a:srgbClr val="00B050"/>
              </a:solidFill>
              <a:latin typeface="Times New Roman" panose="02020603050405020304" pitchFamily="18" charset="0"/>
              <a:cs typeface="Times New Roman" panose="02020603050405020304" pitchFamily="18" charset="0"/>
            </a:rPr>
            <a:t> một </a:t>
          </a:r>
          <a:r>
            <a:rPr lang="en-US" sz="2600" kern="1200" dirty="0" err="1" smtClean="0">
              <a:solidFill>
                <a:srgbClr val="00B050"/>
              </a:solidFill>
              <a:latin typeface="Times New Roman" panose="02020603050405020304" pitchFamily="18" charset="0"/>
              <a:cs typeface="Times New Roman" panose="02020603050405020304" pitchFamily="18" charset="0"/>
            </a:rPr>
            <a:t>số</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đặc</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điểm</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đặc</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trưng</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về</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điều</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kiện</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tự</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nhiên</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của</a:t>
          </a:r>
          <a:r>
            <a:rPr lang="en-US" sz="2600" kern="1200" dirty="0" smtClean="0">
              <a:solidFill>
                <a:srgbClr val="00B050"/>
              </a:solidFill>
              <a:latin typeface="Times New Roman" panose="02020603050405020304" pitchFamily="18" charset="0"/>
              <a:cs typeface="Times New Roman" panose="02020603050405020304" pitchFamily="18" charset="0"/>
            </a:rPr>
            <a:t> Thành </a:t>
          </a:r>
          <a:r>
            <a:rPr lang="en-US" sz="2600" kern="1200" dirty="0" err="1" smtClean="0">
              <a:solidFill>
                <a:srgbClr val="00B050"/>
              </a:solidFill>
              <a:latin typeface="Times New Roman" panose="02020603050405020304" pitchFamily="18" charset="0"/>
              <a:cs typeface="Times New Roman" panose="02020603050405020304" pitchFamily="18" charset="0"/>
            </a:rPr>
            <a:t>phố</a:t>
          </a:r>
          <a:r>
            <a:rPr lang="en-US" sz="2600" kern="1200" dirty="0" smtClean="0">
              <a:solidFill>
                <a:srgbClr val="00B050"/>
              </a:solidFill>
              <a:latin typeface="Times New Roman" panose="02020603050405020304" pitchFamily="18" charset="0"/>
              <a:cs typeface="Times New Roman" panose="02020603050405020304" pitchFamily="18" charset="0"/>
            </a:rPr>
            <a:t> HCM: </a:t>
          </a:r>
          <a:r>
            <a:rPr lang="en-US" sz="2600" kern="1200" dirty="0" err="1" smtClean="0">
              <a:solidFill>
                <a:srgbClr val="00B050"/>
              </a:solidFill>
              <a:latin typeface="Times New Roman" panose="02020603050405020304" pitchFamily="18" charset="0"/>
              <a:cs typeface="Times New Roman" panose="02020603050405020304" pitchFamily="18" charset="0"/>
            </a:rPr>
            <a:t>địa</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hình</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khí</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hậu</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sông</a:t>
          </a:r>
          <a:r>
            <a:rPr lang="en-US" sz="2600" kern="1200" dirty="0" smtClean="0">
              <a:solidFill>
                <a:srgbClr val="00B050"/>
              </a:solidFill>
              <a:latin typeface="Times New Roman" panose="02020603050405020304" pitchFamily="18" charset="0"/>
              <a:cs typeface="Times New Roman" panose="02020603050405020304" pitchFamily="18" charset="0"/>
            </a:rPr>
            <a:t> </a:t>
          </a:r>
          <a:r>
            <a:rPr lang="en-US" sz="2600" kern="1200" dirty="0" err="1" smtClean="0">
              <a:solidFill>
                <a:srgbClr val="00B050"/>
              </a:solidFill>
              <a:latin typeface="Times New Roman" panose="02020603050405020304" pitchFamily="18" charset="0"/>
              <a:cs typeface="Times New Roman" panose="02020603050405020304" pitchFamily="18" charset="0"/>
            </a:rPr>
            <a:t>ngòi</a:t>
          </a:r>
          <a:r>
            <a:rPr lang="en-US" sz="2600" kern="1200" dirty="0" smtClean="0">
              <a:solidFill>
                <a:srgbClr val="00B050"/>
              </a:solidFill>
              <a:latin typeface="Times New Roman" panose="02020603050405020304" pitchFamily="18" charset="0"/>
              <a:cs typeface="Times New Roman" panose="02020603050405020304" pitchFamily="18" charset="0"/>
            </a:rPr>
            <a:t>.</a:t>
          </a:r>
          <a:endParaRPr lang="en-US" sz="2600" kern="1200" dirty="0">
            <a:solidFill>
              <a:srgbClr val="00B050"/>
            </a:solidFill>
            <a:latin typeface="Times New Roman" panose="02020603050405020304" pitchFamily="18" charset="0"/>
            <a:cs typeface="Times New Roman" panose="02020603050405020304" pitchFamily="18" charset="0"/>
          </a:endParaRPr>
        </a:p>
      </dsp:txBody>
      <dsp:txXfrm rot="-5400000">
        <a:off x="971229" y="1445418"/>
        <a:ext cx="8037406" cy="1093658"/>
      </dsp:txXfrm>
    </dsp:sp>
    <dsp:sp modelId="{52CB3559-441E-431D-BE59-0D241D86EFC7}">
      <dsp:nvSpPr>
        <dsp:cNvPr id="0" name=""/>
        <dsp:cNvSpPr/>
      </dsp:nvSpPr>
      <dsp:spPr>
        <a:xfrm rot="5400000">
          <a:off x="-208120" y="2957391"/>
          <a:ext cx="1387470" cy="971229"/>
        </a:xfrm>
        <a:prstGeom prst="chevron">
          <a:avLst/>
        </a:prstGeom>
        <a:solidFill>
          <a:schemeClr val="accent1">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145" tIns="17145" rIns="17145" bIns="17145" numCol="1" spcCol="1270" anchor="ctr" anchorCtr="0">
          <a:noAutofit/>
        </a:bodyPr>
        <a:lstStyle/>
        <a:p>
          <a:pPr lvl="0" algn="ctr" defTabSz="1200150">
            <a:lnSpc>
              <a:spcPct val="90000"/>
            </a:lnSpc>
            <a:spcBef>
              <a:spcPct val="0"/>
            </a:spcBef>
            <a:spcAft>
              <a:spcPct val="35000"/>
            </a:spcAft>
          </a:pPr>
          <a:endParaRPr lang="en-US" sz="2700" kern="1200"/>
        </a:p>
      </dsp:txBody>
      <dsp:txXfrm rot="-5400000">
        <a:off x="1" y="3234886"/>
        <a:ext cx="971229" cy="416241"/>
      </dsp:txXfrm>
    </dsp:sp>
    <dsp:sp modelId="{487740DD-677A-4B20-9214-732103980AC0}">
      <dsp:nvSpPr>
        <dsp:cNvPr id="0" name=""/>
        <dsp:cNvSpPr/>
      </dsp:nvSpPr>
      <dsp:spPr>
        <a:xfrm rot="5400000">
          <a:off x="4568586" y="-848086"/>
          <a:ext cx="901855" cy="8096570"/>
        </a:xfrm>
        <a:prstGeom prst="round2SameRect">
          <a:avLst/>
        </a:prstGeom>
        <a:solidFill>
          <a:schemeClr val="lt1">
            <a:alpha val="90000"/>
            <a:hueOff val="0"/>
            <a:satOff val="0"/>
            <a:lumOff val="0"/>
            <a:alphaOff val="0"/>
          </a:schemeClr>
        </a:solidFill>
        <a:ln w="25400"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84912" tIns="16510" rIns="16510" bIns="16510" numCol="1" spcCol="1270" anchor="ctr" anchorCtr="0">
          <a:noAutofit/>
        </a:bodyPr>
        <a:lstStyle/>
        <a:p>
          <a:pPr marL="228600" lvl="1" indent="-228600" algn="l" defTabSz="1155700">
            <a:lnSpc>
              <a:spcPct val="90000"/>
            </a:lnSpc>
            <a:spcBef>
              <a:spcPct val="0"/>
            </a:spcBef>
            <a:spcAft>
              <a:spcPct val="15000"/>
            </a:spcAft>
            <a:buChar char="••"/>
          </a:pPr>
          <a:r>
            <a:rPr lang="en-US" sz="2600" kern="1200" dirty="0" smtClean="0">
              <a:solidFill>
                <a:srgbClr val="7030A0"/>
              </a:solidFill>
              <a:latin typeface="Times New Roman" panose="02020603050405020304" pitchFamily="18" charset="0"/>
              <a:cs typeface="Times New Roman" panose="02020603050405020304" pitchFamily="18" charset="0"/>
            </a:rPr>
            <a:t>Trình </a:t>
          </a:r>
          <a:r>
            <a:rPr lang="en-US" sz="2600" kern="1200" dirty="0" err="1" smtClean="0">
              <a:solidFill>
                <a:srgbClr val="7030A0"/>
              </a:solidFill>
              <a:latin typeface="Times New Roman" panose="02020603050405020304" pitchFamily="18" charset="0"/>
              <a:cs typeface="Times New Roman" panose="02020603050405020304" pitchFamily="18" charset="0"/>
            </a:rPr>
            <a:t>bày</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được</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những</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thuận</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lợi</a:t>
          </a:r>
          <a:r>
            <a:rPr lang="en-US" sz="2600" kern="1200" dirty="0" smtClean="0">
              <a:solidFill>
                <a:srgbClr val="7030A0"/>
              </a:solidFill>
              <a:latin typeface="Times New Roman" panose="02020603050405020304" pitchFamily="18" charset="0"/>
              <a:cs typeface="Times New Roman" panose="02020603050405020304" pitchFamily="18" charset="0"/>
            </a:rPr>
            <a:t> và </a:t>
          </a:r>
          <a:r>
            <a:rPr lang="en-US" sz="2600" kern="1200" dirty="0" err="1" smtClean="0">
              <a:solidFill>
                <a:srgbClr val="7030A0"/>
              </a:solidFill>
              <a:latin typeface="Times New Roman" panose="02020603050405020304" pitchFamily="18" charset="0"/>
              <a:cs typeface="Times New Roman" panose="02020603050405020304" pitchFamily="18" charset="0"/>
            </a:rPr>
            <a:t>khó</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khăn</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của</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điều</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kiện</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tự</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nhiên</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đối</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với</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sự</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phát</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triển</a:t>
          </a:r>
          <a:r>
            <a:rPr lang="en-US" sz="2600" kern="1200" dirty="0" smtClean="0">
              <a:solidFill>
                <a:srgbClr val="7030A0"/>
              </a:solidFill>
              <a:latin typeface="Times New Roman" panose="02020603050405020304" pitchFamily="18" charset="0"/>
              <a:cs typeface="Times New Roman" panose="02020603050405020304" pitchFamily="18" charset="0"/>
            </a:rPr>
            <a:t> </a:t>
          </a:r>
          <a:r>
            <a:rPr lang="en-US" sz="2600" kern="1200" dirty="0" err="1" smtClean="0">
              <a:solidFill>
                <a:srgbClr val="7030A0"/>
              </a:solidFill>
              <a:latin typeface="Times New Roman" panose="02020603050405020304" pitchFamily="18" charset="0"/>
              <a:cs typeface="Times New Roman" panose="02020603050405020304" pitchFamily="18" charset="0"/>
            </a:rPr>
            <a:t>của</a:t>
          </a:r>
          <a:r>
            <a:rPr lang="en-US" sz="2600" kern="1200" dirty="0" smtClean="0">
              <a:solidFill>
                <a:srgbClr val="7030A0"/>
              </a:solidFill>
              <a:latin typeface="Times New Roman" panose="02020603050405020304" pitchFamily="18" charset="0"/>
              <a:cs typeface="Times New Roman" panose="02020603050405020304" pitchFamily="18" charset="0"/>
            </a:rPr>
            <a:t> Thành </a:t>
          </a:r>
          <a:r>
            <a:rPr lang="en-US" sz="2600" kern="1200" dirty="0" err="1" smtClean="0">
              <a:solidFill>
                <a:srgbClr val="7030A0"/>
              </a:solidFill>
              <a:latin typeface="Times New Roman" panose="02020603050405020304" pitchFamily="18" charset="0"/>
              <a:cs typeface="Times New Roman" panose="02020603050405020304" pitchFamily="18" charset="0"/>
            </a:rPr>
            <a:t>phố</a:t>
          </a:r>
          <a:r>
            <a:rPr lang="en-US" sz="2600" kern="1200" dirty="0" smtClean="0">
              <a:solidFill>
                <a:srgbClr val="7030A0"/>
              </a:solidFill>
              <a:latin typeface="Times New Roman" panose="02020603050405020304" pitchFamily="18" charset="0"/>
              <a:cs typeface="Times New Roman" panose="02020603050405020304" pitchFamily="18" charset="0"/>
            </a:rPr>
            <a:t> HCM.</a:t>
          </a:r>
          <a:endParaRPr lang="en-US" sz="2600" kern="1200" dirty="0">
            <a:solidFill>
              <a:srgbClr val="7030A0"/>
            </a:solidFill>
            <a:latin typeface="Times New Roman" panose="02020603050405020304" pitchFamily="18" charset="0"/>
            <a:cs typeface="Times New Roman" panose="02020603050405020304" pitchFamily="18" charset="0"/>
          </a:endParaRPr>
        </a:p>
      </dsp:txBody>
      <dsp:txXfrm rot="-5400000">
        <a:off x="971229" y="2793296"/>
        <a:ext cx="8052545" cy="813805"/>
      </dsp:txXfrm>
    </dsp:sp>
  </dsp:spTree>
</dsp:drawing>
</file>

<file path=ppt/diagrams/layout1.xml><?xml version="1.0" encoding="utf-8"?>
<dgm:layoutDef xmlns:dgm="http://schemas.openxmlformats.org/drawingml/2006/diagram" xmlns:a="http://schemas.openxmlformats.org/drawingml/2006/main" uniqueId="urn:microsoft.com/office/officeart/2005/8/layout/chevron2">
  <dgm:title val=""/>
  <dgm:desc val=""/>
  <dgm:catLst>
    <dgm:cat type="process" pri="12000"/>
    <dgm:cat type="list" pri="16000"/>
    <dgm:cat type="convert" pri="11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Lst>
      <dgm:cxnLst>
        <dgm:cxn modelId="4" srcId="0" destId="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linearFlow">
    <dgm:varLst>
      <dgm:dir/>
      <dgm:animLvl val="lvl"/>
      <dgm:resizeHandles val="exact"/>
    </dgm:varLst>
    <dgm:alg type="lin">
      <dgm:param type="linDir" val="fromT"/>
      <dgm:param type="nodeHorzAlign" val="l"/>
    </dgm:alg>
    <dgm:shape xmlns:r="http://schemas.openxmlformats.org/officeDocument/2006/relationships" r:blip="">
      <dgm:adjLst/>
    </dgm:shape>
    <dgm:presOf/>
    <dgm:constrLst>
      <dgm:constr type="h" for="ch" forName="composite" refType="h"/>
      <dgm:constr type="w" for="ch" forName="composite" refType="w"/>
      <dgm:constr type="h" for="des" forName="parentText" op="equ"/>
      <dgm:constr type="h" for="ch" forName="sp" val="-14.88"/>
      <dgm:constr type="h" for="ch" forName="sp" refType="w" refFor="des" refForName="parentText" op="gte" fact="-0.3"/>
      <dgm:constr type="primFontSz" for="des" forName="parentText" op="equ" val="65"/>
      <dgm:constr type="primFontSz" for="des" forName="descendantText" op="equ" val="65"/>
    </dgm:constrLst>
    <dgm:ruleLst/>
    <dgm:forEach name="Name0" axis="ch" ptType="node">
      <dgm:layoutNode name="composite">
        <dgm:alg type="composite"/>
        <dgm:shape xmlns:r="http://schemas.openxmlformats.org/officeDocument/2006/relationships" r:blip="">
          <dgm:adjLst/>
        </dgm:shape>
        <dgm:presOf/>
        <dgm:choose name="Name1">
          <dgm:if name="Name2" func="var" arg="dir" op="equ" val="norm">
            <dgm:constrLst>
              <dgm:constr type="t" for="ch" forName="parentText"/>
              <dgm:constr type="l" for="ch" forName="parentText"/>
              <dgm:constr type="w" for="ch" forName="parentText" refType="w" fact="0.4"/>
              <dgm:constr type="h" for="ch" forName="parentText" refType="h"/>
              <dgm:constr type="w" for="ch" forName="parentText" refType="w" op="lte" fact="0.5"/>
              <dgm:constr type="w" for="ch" forName="parentText" refType="h" refFor="ch" refForName="parentText" op="lte" fact="0.7"/>
              <dgm:constr type="h" for="ch" forName="parentText" refType="w" refFor="ch" refForName="parentText" op="lte" fact="3"/>
              <dgm:constr type="l" for="ch" forName="descendantText" refType="w" refFor="ch" refForName="parentText"/>
              <dgm:constr type="w" for="ch" forName="descendantText" refType="w"/>
              <dgm:constr type="wOff" for="ch" forName="descendantText" refType="w" refFor="ch" refForName="parentText" fact="-1"/>
              <dgm:constr type="t" for="ch" forName="descendantText"/>
              <dgm:constr type="b" for="ch" forName="descendantText" refType="h" refFor="ch" refForName="parentText"/>
              <dgm:constr type="bOff" for="ch" forName="descendantText" refType="w" refFor="ch" refForName="parentText" fact="-0.5"/>
            </dgm:constrLst>
          </dgm:if>
          <dgm:else name="Name3">
            <dgm:constrLst>
              <dgm:constr type="t" for="ch" forName="parentText"/>
              <dgm:constr type="r" for="ch" forName="parentText" refType="w"/>
              <dgm:constr type="w" for="ch" forName="parentText" refType="w" fact="0.4"/>
              <dgm:constr type="h" for="ch" forName="parentText" refType="h"/>
              <dgm:constr type="w" for="ch" forName="parentText" refType="w" op="lte" fact="0.5"/>
              <dgm:constr type="w" for="ch" forName="parentText" refType="h" refFor="ch" refForName="parentText" op="lte" fact="0.7"/>
              <dgm:constr type="h" for="ch" forName="parentText" refType="w" refFor="ch" refForName="parentText" op="lte" fact="3"/>
              <dgm:constr type="l" for="ch" forName="descendantText"/>
              <dgm:constr type="w" for="ch" forName="descendantText" refType="w"/>
              <dgm:constr type="wOff" for="ch" forName="descendantText" refType="w" refFor="ch" refForName="parentText" fact="-1"/>
              <dgm:constr type="t" for="ch" forName="descendantText"/>
              <dgm:constr type="b" for="ch" forName="descendantText" refType="h" refFor="ch" refForName="parentText"/>
              <dgm:constr type="bOff" for="ch" forName="descendantText" refType="w" refFor="ch" refForName="parentText" fact="-0.5"/>
            </dgm:constrLst>
          </dgm:else>
        </dgm:choose>
        <dgm:ruleLst/>
        <dgm:layoutNode name="parentText" styleLbl="alignNode1">
          <dgm:varLst>
            <dgm:chMax val="1"/>
            <dgm:bulletEnabled val="1"/>
          </dgm:varLst>
          <dgm:alg type="tx"/>
          <dgm:shape xmlns:r="http://schemas.openxmlformats.org/officeDocument/2006/relationships" rot="90" type="chevron"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h" val="100" fact="NaN" max="NaN"/>
            <dgm:rule type="primFontSz" val="24" fact="NaN" max="NaN"/>
            <dgm:rule type="h" val="110" fact="NaN" max="NaN"/>
            <dgm:rule type="primFontSz" val="18" fact="NaN" max="NaN"/>
            <dgm:rule type="h" val="INF" fact="NaN" max="NaN"/>
            <dgm:rule type="primFontSz" val="5" fact="NaN" max="NaN"/>
          </dgm:ruleLst>
        </dgm:layoutNode>
        <dgm:layoutNode name="descendantText" styleLbl="alignAcc1">
          <dgm:varLst>
            <dgm:bulletEnabled val="1"/>
          </dgm:varLst>
          <dgm:choose name="Name4">
            <dgm:if name="Name5" func="var" arg="dir" op="equ" val="norm">
              <dgm:alg type="tx">
                <dgm:param type="stBulletLvl" val="1"/>
                <dgm:param type="txAnchorVertCh" val="mid"/>
              </dgm:alg>
              <dgm:shape xmlns:r="http://schemas.openxmlformats.org/officeDocument/2006/relationships" rot="90" type="round2SameRect" r:blip="">
                <dgm:adjLst/>
              </dgm:shape>
            </dgm:if>
            <dgm:else name="Name6">
              <dgm:alg type="tx">
                <dgm:param type="stBulletLvl" val="1"/>
                <dgm:param type="txAnchorVertCh" val="mid"/>
              </dgm:alg>
              <dgm:shape xmlns:r="http://schemas.openxmlformats.org/officeDocument/2006/relationships" rot="-90" type="round2SameRect" r:blip="">
                <dgm:adjLst/>
              </dgm:shape>
            </dgm:else>
          </dgm:choose>
          <dgm:presOf axis="des" ptType="node"/>
          <dgm:choose name="Name7">
            <dgm:if name="Name8" func="var" arg="dir" op="equ" val="norm">
              <dgm:constrLst>
                <dgm:constr type="secFontSz" refType="primFontSz"/>
                <dgm:constr type="tMarg" refType="primFontSz" fact="0.05"/>
                <dgm:constr type="bMarg" refType="primFontSz" fact="0.05"/>
                <dgm:constr type="rMarg" refType="primFontSz" fact="0.05"/>
              </dgm:constrLst>
            </dgm:if>
            <dgm:else name="Name9">
              <dgm:constrLst>
                <dgm:constr type="secFontSz" refType="primFontSz"/>
                <dgm:constr type="tMarg" refType="primFontSz" fact="0.05"/>
                <dgm:constr type="bMarg" refType="primFontSz" fact="0.05"/>
                <dgm:constr type="lMarg" refType="primFontSz" fact="0.05"/>
              </dgm:constrLst>
            </dgm:else>
          </dgm:choose>
          <dgm:ruleLst>
            <dgm:rule type="primFontSz" val="5" fact="NaN" max="NaN"/>
          </dgm:ruleLst>
        </dgm:layoutNode>
      </dgm:layoutNode>
      <dgm:forEach name="Name10" axis="followSib" ptType="sibTrans" cnt="1">
        <dgm:layoutNode name="sp">
          <dgm:alg type="sp"/>
          <dgm:shape xmlns:r="http://schemas.openxmlformats.org/officeDocument/2006/relationships" r:blip="">
            <dgm:adjLst/>
          </dgm:shape>
          <dgm:presOf axis="self"/>
          <dgm:constrLst>
            <dgm:constr type="w" val="1"/>
            <dgm:constr type="h" val="37.5"/>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2091894381"/>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3797882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a:xfrm>
            <a:off x="381000" y="685800"/>
            <a:ext cx="6096000" cy="3429000"/>
          </a:xfrm>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3849D3E0-124D-4DFF-AE99-4EA4CC201DB4}" type="slidenum">
              <a:rPr kumimoji="0" lang="zh-CN" altLang="en-US" sz="1200" b="0" i="0" u="none" strike="noStrike" kern="1200" cap="none" spc="0" normalizeH="0" baseline="0" noProof="0" smtClean="0">
                <a:ln>
                  <a:noFill/>
                </a:ln>
                <a:solidFill>
                  <a:prstClr val="black"/>
                </a:solidFill>
                <a:effectLst/>
                <a:uLnTx/>
                <a:uFillTx/>
                <a:latin typeface="等线"/>
                <a:cs typeface="Arial"/>
                <a:sym typeface="Arial"/>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zh-CN" altLang="en-US" sz="1200" b="0" i="0" u="none" strike="noStrike" kern="1200" cap="none" spc="0" normalizeH="0" baseline="0" noProof="0">
              <a:ln>
                <a:noFill/>
              </a:ln>
              <a:solidFill>
                <a:prstClr val="black"/>
              </a:solidFill>
              <a:effectLst/>
              <a:uLnTx/>
              <a:uFillTx/>
              <a:latin typeface="等线"/>
              <a:cs typeface="Arial"/>
              <a:sym typeface="Arial"/>
            </a:endParaRPr>
          </a:p>
        </p:txBody>
      </p:sp>
    </p:spTree>
    <p:extLst>
      <p:ext uri="{BB962C8B-B14F-4D97-AF65-F5344CB8AC3E}">
        <p14:creationId xmlns:p14="http://schemas.microsoft.com/office/powerpoint/2010/main" val="185349547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3797882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8781595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5692095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3776670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9604803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5257592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51469964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7036381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64733300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7599911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19897909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58279194"/>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16"/>
        <p:cNvGrpSpPr/>
        <p:nvPr/>
      </p:nvGrpSpPr>
      <p:grpSpPr>
        <a:xfrm>
          <a:off x="0" y="0"/>
          <a:ext cx="0" cy="0"/>
          <a:chOff x="0" y="0"/>
          <a:chExt cx="0" cy="0"/>
        </a:xfrm>
      </p:grpSpPr>
      <p:sp>
        <p:nvSpPr>
          <p:cNvPr id="317" name="Google Shape;317;g7882870172_0_32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318" name="Google Shape;318;g7882870172_0_32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7631562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10"/>
        <p:cNvGrpSpPr/>
        <p:nvPr/>
      </p:nvGrpSpPr>
      <p:grpSpPr>
        <a:xfrm>
          <a:off x="0" y="0"/>
          <a:ext cx="0" cy="0"/>
          <a:chOff x="0" y="0"/>
          <a:chExt cx="0" cy="0"/>
        </a:xfrm>
      </p:grpSpPr>
      <p:sp>
        <p:nvSpPr>
          <p:cNvPr id="111" name="Google Shape;111;p4"/>
          <p:cNvSpPr/>
          <p:nvPr/>
        </p:nvSpPr>
        <p:spPr>
          <a:xfrm>
            <a:off x="-75" y="0"/>
            <a:ext cx="9143916" cy="5136681"/>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 name="Google Shape;112;p4"/>
          <p:cNvSpPr/>
          <p:nvPr/>
        </p:nvSpPr>
        <p:spPr>
          <a:xfrm>
            <a:off x="332394" y="170115"/>
            <a:ext cx="8531705" cy="4789449"/>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 name="Google Shape;113;p4"/>
          <p:cNvSpPr/>
          <p:nvPr/>
        </p:nvSpPr>
        <p:spPr>
          <a:xfrm>
            <a:off x="311803" y="151249"/>
            <a:ext cx="8567604" cy="4817802"/>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 name="Google Shape;114;p4"/>
          <p:cNvSpPr txBox="1">
            <a:spLocks noGrp="1"/>
          </p:cNvSpPr>
          <p:nvPr>
            <p:ph type="title"/>
          </p:nvPr>
        </p:nvSpPr>
        <p:spPr>
          <a:xfrm>
            <a:off x="685800" y="445025"/>
            <a:ext cx="7772400" cy="5727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15" name="Google Shape;115;p4"/>
          <p:cNvSpPr txBox="1">
            <a:spLocks noGrp="1"/>
          </p:cNvSpPr>
          <p:nvPr>
            <p:ph type="body" idx="1"/>
          </p:nvPr>
        </p:nvSpPr>
        <p:spPr>
          <a:xfrm>
            <a:off x="685800" y="1152475"/>
            <a:ext cx="7772400" cy="3416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rgbClr val="434343"/>
              </a:buClr>
              <a:buSzPts val="1200"/>
              <a:buFont typeface="Livvic"/>
              <a:buAutoNum type="arabicPeriod"/>
              <a:defRPr sz="1100"/>
            </a:lvl1pPr>
            <a:lvl2pPr marL="914400" lvl="1" indent="-304800">
              <a:spcBef>
                <a:spcPts val="0"/>
              </a:spcBef>
              <a:spcAft>
                <a:spcPts val="0"/>
              </a:spcAft>
              <a:buClr>
                <a:srgbClr val="434343"/>
              </a:buClr>
              <a:buSzPts val="1200"/>
              <a:buFont typeface="Roboto Condensed Light"/>
              <a:buAutoNum type="alphaLcPeriod"/>
              <a:defRPr/>
            </a:lvl2pPr>
            <a:lvl3pPr marL="1371600" lvl="2" indent="-304800">
              <a:spcBef>
                <a:spcPts val="0"/>
              </a:spcBef>
              <a:spcAft>
                <a:spcPts val="0"/>
              </a:spcAft>
              <a:buClr>
                <a:srgbClr val="434343"/>
              </a:buClr>
              <a:buSzPts val="1200"/>
              <a:buFont typeface="Roboto Condensed Light"/>
              <a:buAutoNum type="romanLcPeriod"/>
              <a:defRPr/>
            </a:lvl3pPr>
            <a:lvl4pPr marL="1828800" lvl="3" indent="-304800">
              <a:spcBef>
                <a:spcPts val="0"/>
              </a:spcBef>
              <a:spcAft>
                <a:spcPts val="0"/>
              </a:spcAft>
              <a:buClr>
                <a:srgbClr val="434343"/>
              </a:buClr>
              <a:buSzPts val="1200"/>
              <a:buFont typeface="Roboto Condensed Light"/>
              <a:buAutoNum type="arabicPeriod"/>
              <a:defRPr/>
            </a:lvl4pPr>
            <a:lvl5pPr marL="2286000" lvl="4" indent="-304800">
              <a:spcBef>
                <a:spcPts val="0"/>
              </a:spcBef>
              <a:spcAft>
                <a:spcPts val="0"/>
              </a:spcAft>
              <a:buClr>
                <a:srgbClr val="434343"/>
              </a:buClr>
              <a:buSzPts val="1200"/>
              <a:buFont typeface="Roboto Condensed Light"/>
              <a:buAutoNum type="alphaLcPeriod"/>
              <a:defRPr/>
            </a:lvl5pPr>
            <a:lvl6pPr marL="2743200" lvl="5" indent="-304800">
              <a:spcBef>
                <a:spcPts val="0"/>
              </a:spcBef>
              <a:spcAft>
                <a:spcPts val="0"/>
              </a:spcAft>
              <a:buClr>
                <a:srgbClr val="434343"/>
              </a:buClr>
              <a:buSzPts val="1200"/>
              <a:buFont typeface="Roboto Condensed Light"/>
              <a:buAutoNum type="romanLcPeriod"/>
              <a:defRPr/>
            </a:lvl6pPr>
            <a:lvl7pPr marL="3200400" lvl="6" indent="-304800">
              <a:spcBef>
                <a:spcPts val="0"/>
              </a:spcBef>
              <a:spcAft>
                <a:spcPts val="0"/>
              </a:spcAft>
              <a:buClr>
                <a:srgbClr val="434343"/>
              </a:buClr>
              <a:buSzPts val="1200"/>
              <a:buFont typeface="Roboto Condensed Light"/>
              <a:buAutoNum type="arabicPeriod"/>
              <a:defRPr/>
            </a:lvl7pPr>
            <a:lvl8pPr marL="3657600" lvl="7" indent="-304800">
              <a:spcBef>
                <a:spcPts val="0"/>
              </a:spcBef>
              <a:spcAft>
                <a:spcPts val="0"/>
              </a:spcAft>
              <a:buClr>
                <a:srgbClr val="434343"/>
              </a:buClr>
              <a:buSzPts val="1200"/>
              <a:buFont typeface="Roboto Condensed Light"/>
              <a:buAutoNum type="alphaLcPeriod"/>
              <a:defRPr/>
            </a:lvl8pPr>
            <a:lvl9pPr marL="4114800" lvl="8" indent="-304800">
              <a:spcBef>
                <a:spcPts val="0"/>
              </a:spcBef>
              <a:spcAft>
                <a:spcPts val="0"/>
              </a:spcAft>
              <a:buClr>
                <a:srgbClr val="434343"/>
              </a:buClr>
              <a:buSzPts val="1200"/>
              <a:buFont typeface="Roboto Condensed Light"/>
              <a:buAutoNum type="romanLcPeriod"/>
              <a:defRPr/>
            </a:lvl9pPr>
          </a:lstStyle>
          <a:p>
            <a:endParaRPr/>
          </a:p>
        </p:txBody>
      </p:sp>
      <p:sp>
        <p:nvSpPr>
          <p:cNvPr id="116" name="Google Shape;116;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body" type="tx">
  <p:cSld name="Title and body">
    <p:spTree>
      <p:nvGrpSpPr>
        <p:cNvPr id="1" name="Shape 110"/>
        <p:cNvGrpSpPr/>
        <p:nvPr/>
      </p:nvGrpSpPr>
      <p:grpSpPr>
        <a:xfrm>
          <a:off x="0" y="0"/>
          <a:ext cx="0" cy="0"/>
          <a:chOff x="0" y="0"/>
          <a:chExt cx="0" cy="0"/>
        </a:xfrm>
      </p:grpSpPr>
      <p:sp>
        <p:nvSpPr>
          <p:cNvPr id="111" name="Google Shape;111;p4"/>
          <p:cNvSpPr/>
          <p:nvPr/>
        </p:nvSpPr>
        <p:spPr>
          <a:xfrm>
            <a:off x="-75" y="0"/>
            <a:ext cx="9143916" cy="5136681"/>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2" name="Google Shape;112;p4"/>
          <p:cNvSpPr/>
          <p:nvPr/>
        </p:nvSpPr>
        <p:spPr>
          <a:xfrm>
            <a:off x="332394" y="170115"/>
            <a:ext cx="8531705" cy="4789449"/>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3" name="Google Shape;113;p4"/>
          <p:cNvSpPr/>
          <p:nvPr/>
        </p:nvSpPr>
        <p:spPr>
          <a:xfrm>
            <a:off x="311803" y="151249"/>
            <a:ext cx="8567604" cy="4817802"/>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4" name="Google Shape;114;p4"/>
          <p:cNvSpPr txBox="1">
            <a:spLocks noGrp="1"/>
          </p:cNvSpPr>
          <p:nvPr>
            <p:ph type="title"/>
          </p:nvPr>
        </p:nvSpPr>
        <p:spPr>
          <a:xfrm>
            <a:off x="685800" y="445025"/>
            <a:ext cx="7772400" cy="572700"/>
          </a:xfrm>
          <a:prstGeom prst="rect">
            <a:avLst/>
          </a:prstGeom>
        </p:spPr>
        <p:txBody>
          <a:bodyPr spcFirstLastPara="1" wrap="square" lIns="91425" tIns="91425" rIns="91425" bIns="91425" anchor="t" anchorCtr="0">
            <a:no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a:endParaRPr/>
          </a:p>
        </p:txBody>
      </p:sp>
      <p:sp>
        <p:nvSpPr>
          <p:cNvPr id="115" name="Google Shape;115;p4"/>
          <p:cNvSpPr txBox="1">
            <a:spLocks noGrp="1"/>
          </p:cNvSpPr>
          <p:nvPr>
            <p:ph type="body" idx="1"/>
          </p:nvPr>
        </p:nvSpPr>
        <p:spPr>
          <a:xfrm>
            <a:off x="685800" y="1152475"/>
            <a:ext cx="7772400" cy="3416400"/>
          </a:xfrm>
          <a:prstGeom prst="rect">
            <a:avLst/>
          </a:prstGeom>
        </p:spPr>
        <p:txBody>
          <a:bodyPr spcFirstLastPara="1" wrap="square" lIns="91425" tIns="91425" rIns="91425" bIns="91425" anchor="t" anchorCtr="0">
            <a:noAutofit/>
          </a:bodyPr>
          <a:lstStyle>
            <a:lvl1pPr marL="457200" lvl="0" indent="-304800">
              <a:spcBef>
                <a:spcPts val="0"/>
              </a:spcBef>
              <a:spcAft>
                <a:spcPts val="0"/>
              </a:spcAft>
              <a:buClr>
                <a:srgbClr val="434343"/>
              </a:buClr>
              <a:buSzPts val="1200"/>
              <a:buFont typeface="Livvic"/>
              <a:buAutoNum type="arabicPeriod"/>
              <a:defRPr sz="1100"/>
            </a:lvl1pPr>
            <a:lvl2pPr marL="914400" lvl="1" indent="-304800">
              <a:spcBef>
                <a:spcPts val="0"/>
              </a:spcBef>
              <a:spcAft>
                <a:spcPts val="0"/>
              </a:spcAft>
              <a:buClr>
                <a:srgbClr val="434343"/>
              </a:buClr>
              <a:buSzPts val="1200"/>
              <a:buFont typeface="Roboto Condensed Light"/>
              <a:buAutoNum type="alphaLcPeriod"/>
              <a:defRPr/>
            </a:lvl2pPr>
            <a:lvl3pPr marL="1371600" lvl="2" indent="-304800">
              <a:spcBef>
                <a:spcPts val="0"/>
              </a:spcBef>
              <a:spcAft>
                <a:spcPts val="0"/>
              </a:spcAft>
              <a:buClr>
                <a:srgbClr val="434343"/>
              </a:buClr>
              <a:buSzPts val="1200"/>
              <a:buFont typeface="Roboto Condensed Light"/>
              <a:buAutoNum type="romanLcPeriod"/>
              <a:defRPr/>
            </a:lvl3pPr>
            <a:lvl4pPr marL="1828800" lvl="3" indent="-304800">
              <a:spcBef>
                <a:spcPts val="0"/>
              </a:spcBef>
              <a:spcAft>
                <a:spcPts val="0"/>
              </a:spcAft>
              <a:buClr>
                <a:srgbClr val="434343"/>
              </a:buClr>
              <a:buSzPts val="1200"/>
              <a:buFont typeface="Roboto Condensed Light"/>
              <a:buAutoNum type="arabicPeriod"/>
              <a:defRPr/>
            </a:lvl4pPr>
            <a:lvl5pPr marL="2286000" lvl="4" indent="-304800">
              <a:spcBef>
                <a:spcPts val="0"/>
              </a:spcBef>
              <a:spcAft>
                <a:spcPts val="0"/>
              </a:spcAft>
              <a:buClr>
                <a:srgbClr val="434343"/>
              </a:buClr>
              <a:buSzPts val="1200"/>
              <a:buFont typeface="Roboto Condensed Light"/>
              <a:buAutoNum type="alphaLcPeriod"/>
              <a:defRPr/>
            </a:lvl5pPr>
            <a:lvl6pPr marL="2743200" lvl="5" indent="-304800">
              <a:spcBef>
                <a:spcPts val="0"/>
              </a:spcBef>
              <a:spcAft>
                <a:spcPts val="0"/>
              </a:spcAft>
              <a:buClr>
                <a:srgbClr val="434343"/>
              </a:buClr>
              <a:buSzPts val="1200"/>
              <a:buFont typeface="Roboto Condensed Light"/>
              <a:buAutoNum type="romanLcPeriod"/>
              <a:defRPr/>
            </a:lvl6pPr>
            <a:lvl7pPr marL="3200400" lvl="6" indent="-304800">
              <a:spcBef>
                <a:spcPts val="0"/>
              </a:spcBef>
              <a:spcAft>
                <a:spcPts val="0"/>
              </a:spcAft>
              <a:buClr>
                <a:srgbClr val="434343"/>
              </a:buClr>
              <a:buSzPts val="1200"/>
              <a:buFont typeface="Roboto Condensed Light"/>
              <a:buAutoNum type="arabicPeriod"/>
              <a:defRPr/>
            </a:lvl7pPr>
            <a:lvl8pPr marL="3657600" lvl="7" indent="-304800">
              <a:spcBef>
                <a:spcPts val="0"/>
              </a:spcBef>
              <a:spcAft>
                <a:spcPts val="0"/>
              </a:spcAft>
              <a:buClr>
                <a:srgbClr val="434343"/>
              </a:buClr>
              <a:buSzPts val="1200"/>
              <a:buFont typeface="Roboto Condensed Light"/>
              <a:buAutoNum type="alphaLcPeriod"/>
              <a:defRPr/>
            </a:lvl8pPr>
            <a:lvl9pPr marL="4114800" lvl="8" indent="-304800">
              <a:spcBef>
                <a:spcPts val="0"/>
              </a:spcBef>
              <a:spcAft>
                <a:spcPts val="0"/>
              </a:spcAft>
              <a:buClr>
                <a:srgbClr val="434343"/>
              </a:buClr>
              <a:buSzPts val="1200"/>
              <a:buFont typeface="Roboto Condensed Light"/>
              <a:buAutoNum type="romanLcPeriod"/>
              <a:defRPr/>
            </a:lvl9pPr>
          </a:lstStyle>
          <a:p>
            <a:endParaRPr/>
          </a:p>
        </p:txBody>
      </p:sp>
      <p:sp>
        <p:nvSpPr>
          <p:cNvPr id="116" name="Google Shape;116;p4"/>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274384006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ig number">
  <p:cSld name="Big number">
    <p:spTree>
      <p:nvGrpSpPr>
        <p:cNvPr id="1" name="Shape 172"/>
        <p:cNvGrpSpPr/>
        <p:nvPr/>
      </p:nvGrpSpPr>
      <p:grpSpPr>
        <a:xfrm>
          <a:off x="0" y="0"/>
          <a:ext cx="0" cy="0"/>
          <a:chOff x="0" y="0"/>
          <a:chExt cx="0" cy="0"/>
        </a:xfrm>
      </p:grpSpPr>
      <p:sp>
        <p:nvSpPr>
          <p:cNvPr id="173" name="Google Shape;173;p11"/>
          <p:cNvSpPr/>
          <p:nvPr/>
        </p:nvSpPr>
        <p:spPr>
          <a:xfrm>
            <a:off x="-75" y="0"/>
            <a:ext cx="9143916" cy="5136681"/>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4" name="Google Shape;174;p11"/>
          <p:cNvSpPr/>
          <p:nvPr/>
        </p:nvSpPr>
        <p:spPr>
          <a:xfrm>
            <a:off x="332394" y="170115"/>
            <a:ext cx="8531705" cy="4789449"/>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5" name="Google Shape;175;p11"/>
          <p:cNvSpPr/>
          <p:nvPr/>
        </p:nvSpPr>
        <p:spPr>
          <a:xfrm>
            <a:off x="311803" y="151249"/>
            <a:ext cx="8567604" cy="4817802"/>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76" name="Google Shape;176;p11"/>
          <p:cNvGrpSpPr/>
          <p:nvPr/>
        </p:nvGrpSpPr>
        <p:grpSpPr>
          <a:xfrm>
            <a:off x="664005" y="536350"/>
            <a:ext cx="7453562" cy="4147729"/>
            <a:chOff x="677150" y="1466675"/>
            <a:chExt cx="4997025" cy="2780725"/>
          </a:xfrm>
        </p:grpSpPr>
        <p:sp>
          <p:nvSpPr>
            <p:cNvPr id="177" name="Google Shape;177;p11"/>
            <p:cNvSpPr/>
            <p:nvPr/>
          </p:nvSpPr>
          <p:spPr>
            <a:xfrm>
              <a:off x="932550" y="4033075"/>
              <a:ext cx="186350" cy="152125"/>
            </a:xfrm>
            <a:custGeom>
              <a:avLst/>
              <a:gdLst/>
              <a:ahLst/>
              <a:cxnLst/>
              <a:rect l="l" t="t" r="r" b="b"/>
              <a:pathLst>
                <a:path w="7454" h="6085" extrusionOk="0">
                  <a:moveTo>
                    <a:pt x="7061" y="0"/>
                  </a:moveTo>
                  <a:lnTo>
                    <a:pt x="6692" y="191"/>
                  </a:lnTo>
                  <a:lnTo>
                    <a:pt x="6644" y="191"/>
                  </a:lnTo>
                  <a:lnTo>
                    <a:pt x="6453" y="226"/>
                  </a:lnTo>
                  <a:lnTo>
                    <a:pt x="5799" y="131"/>
                  </a:lnTo>
                  <a:lnTo>
                    <a:pt x="5418" y="274"/>
                  </a:lnTo>
                  <a:lnTo>
                    <a:pt x="5299" y="357"/>
                  </a:lnTo>
                  <a:lnTo>
                    <a:pt x="5096" y="429"/>
                  </a:lnTo>
                  <a:lnTo>
                    <a:pt x="5084" y="453"/>
                  </a:lnTo>
                  <a:lnTo>
                    <a:pt x="5072" y="453"/>
                  </a:lnTo>
                  <a:lnTo>
                    <a:pt x="4858" y="512"/>
                  </a:lnTo>
                  <a:lnTo>
                    <a:pt x="4656" y="715"/>
                  </a:lnTo>
                  <a:lnTo>
                    <a:pt x="4584" y="929"/>
                  </a:lnTo>
                  <a:lnTo>
                    <a:pt x="4346" y="1143"/>
                  </a:lnTo>
                  <a:lnTo>
                    <a:pt x="4227" y="1286"/>
                  </a:lnTo>
                  <a:lnTo>
                    <a:pt x="4191" y="1322"/>
                  </a:lnTo>
                  <a:lnTo>
                    <a:pt x="3751" y="1667"/>
                  </a:lnTo>
                  <a:lnTo>
                    <a:pt x="3703" y="1667"/>
                  </a:lnTo>
                  <a:lnTo>
                    <a:pt x="3298" y="1846"/>
                  </a:lnTo>
                  <a:lnTo>
                    <a:pt x="3179" y="1905"/>
                  </a:lnTo>
                  <a:lnTo>
                    <a:pt x="3155" y="1917"/>
                  </a:lnTo>
                  <a:lnTo>
                    <a:pt x="3036" y="1953"/>
                  </a:lnTo>
                  <a:lnTo>
                    <a:pt x="2632" y="1953"/>
                  </a:lnTo>
                  <a:lnTo>
                    <a:pt x="2084" y="2072"/>
                  </a:lnTo>
                  <a:lnTo>
                    <a:pt x="1465" y="2191"/>
                  </a:lnTo>
                  <a:lnTo>
                    <a:pt x="1393" y="2191"/>
                  </a:lnTo>
                  <a:lnTo>
                    <a:pt x="1215" y="2203"/>
                  </a:lnTo>
                  <a:lnTo>
                    <a:pt x="1203" y="2191"/>
                  </a:lnTo>
                  <a:lnTo>
                    <a:pt x="989" y="2155"/>
                  </a:lnTo>
                  <a:lnTo>
                    <a:pt x="631" y="2096"/>
                  </a:lnTo>
                  <a:lnTo>
                    <a:pt x="369" y="2239"/>
                  </a:lnTo>
                  <a:lnTo>
                    <a:pt x="191" y="2310"/>
                  </a:lnTo>
                  <a:lnTo>
                    <a:pt x="119" y="2322"/>
                  </a:lnTo>
                  <a:lnTo>
                    <a:pt x="0" y="2393"/>
                  </a:lnTo>
                  <a:lnTo>
                    <a:pt x="0" y="2429"/>
                  </a:lnTo>
                  <a:lnTo>
                    <a:pt x="0" y="2548"/>
                  </a:lnTo>
                  <a:lnTo>
                    <a:pt x="155" y="2715"/>
                  </a:lnTo>
                  <a:lnTo>
                    <a:pt x="191" y="2727"/>
                  </a:lnTo>
                  <a:lnTo>
                    <a:pt x="310" y="2834"/>
                  </a:lnTo>
                  <a:lnTo>
                    <a:pt x="322" y="2858"/>
                  </a:lnTo>
                  <a:lnTo>
                    <a:pt x="357" y="2905"/>
                  </a:lnTo>
                  <a:lnTo>
                    <a:pt x="429" y="3024"/>
                  </a:lnTo>
                  <a:lnTo>
                    <a:pt x="441" y="3048"/>
                  </a:lnTo>
                  <a:lnTo>
                    <a:pt x="631" y="3429"/>
                  </a:lnTo>
                  <a:lnTo>
                    <a:pt x="655" y="3703"/>
                  </a:lnTo>
                  <a:lnTo>
                    <a:pt x="679" y="3822"/>
                  </a:lnTo>
                  <a:lnTo>
                    <a:pt x="869" y="4108"/>
                  </a:lnTo>
                  <a:lnTo>
                    <a:pt x="917" y="4120"/>
                  </a:lnTo>
                  <a:lnTo>
                    <a:pt x="1108" y="4417"/>
                  </a:lnTo>
                  <a:lnTo>
                    <a:pt x="1108" y="4465"/>
                  </a:lnTo>
                  <a:lnTo>
                    <a:pt x="1155" y="4536"/>
                  </a:lnTo>
                  <a:lnTo>
                    <a:pt x="1548" y="5013"/>
                  </a:lnTo>
                  <a:lnTo>
                    <a:pt x="1631" y="5156"/>
                  </a:lnTo>
                  <a:lnTo>
                    <a:pt x="1739" y="5346"/>
                  </a:lnTo>
                  <a:lnTo>
                    <a:pt x="1881" y="5548"/>
                  </a:lnTo>
                  <a:lnTo>
                    <a:pt x="2024" y="5989"/>
                  </a:lnTo>
                  <a:lnTo>
                    <a:pt x="2060" y="6060"/>
                  </a:lnTo>
                  <a:lnTo>
                    <a:pt x="2155" y="6084"/>
                  </a:lnTo>
                  <a:lnTo>
                    <a:pt x="2632" y="5989"/>
                  </a:lnTo>
                  <a:lnTo>
                    <a:pt x="2894" y="5846"/>
                  </a:lnTo>
                  <a:lnTo>
                    <a:pt x="3275" y="5751"/>
                  </a:lnTo>
                  <a:lnTo>
                    <a:pt x="3656" y="5596"/>
                  </a:lnTo>
                  <a:lnTo>
                    <a:pt x="3989" y="5227"/>
                  </a:lnTo>
                  <a:lnTo>
                    <a:pt x="4144" y="4989"/>
                  </a:lnTo>
                  <a:lnTo>
                    <a:pt x="4346" y="4703"/>
                  </a:lnTo>
                  <a:lnTo>
                    <a:pt x="4358" y="4703"/>
                  </a:lnTo>
                  <a:lnTo>
                    <a:pt x="4584" y="4501"/>
                  </a:lnTo>
                  <a:lnTo>
                    <a:pt x="4620" y="4346"/>
                  </a:lnTo>
                  <a:lnTo>
                    <a:pt x="4727" y="3929"/>
                  </a:lnTo>
                  <a:lnTo>
                    <a:pt x="4739" y="3905"/>
                  </a:lnTo>
                  <a:lnTo>
                    <a:pt x="4894" y="3501"/>
                  </a:lnTo>
                  <a:lnTo>
                    <a:pt x="4906" y="3465"/>
                  </a:lnTo>
                  <a:lnTo>
                    <a:pt x="5013" y="3262"/>
                  </a:lnTo>
                  <a:lnTo>
                    <a:pt x="5084" y="3108"/>
                  </a:lnTo>
                  <a:lnTo>
                    <a:pt x="5215" y="2905"/>
                  </a:lnTo>
                  <a:lnTo>
                    <a:pt x="5215" y="2608"/>
                  </a:lnTo>
                  <a:lnTo>
                    <a:pt x="5203" y="2512"/>
                  </a:lnTo>
                  <a:lnTo>
                    <a:pt x="5453" y="2072"/>
                  </a:lnTo>
                  <a:lnTo>
                    <a:pt x="5965" y="1596"/>
                  </a:lnTo>
                  <a:lnTo>
                    <a:pt x="6049" y="1500"/>
                  </a:lnTo>
                  <a:lnTo>
                    <a:pt x="6251" y="1310"/>
                  </a:lnTo>
                  <a:lnTo>
                    <a:pt x="7227" y="786"/>
                  </a:lnTo>
                  <a:lnTo>
                    <a:pt x="7239" y="726"/>
                  </a:lnTo>
                  <a:lnTo>
                    <a:pt x="7454" y="357"/>
                  </a:lnTo>
                  <a:lnTo>
                    <a:pt x="7454" y="334"/>
                  </a:lnTo>
                  <a:lnTo>
                    <a:pt x="7323" y="12"/>
                  </a:lnTo>
                  <a:lnTo>
                    <a:pt x="7061" y="0"/>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8" name="Google Shape;178;p11"/>
            <p:cNvSpPr/>
            <p:nvPr/>
          </p:nvSpPr>
          <p:spPr>
            <a:xfrm>
              <a:off x="1552275" y="3990200"/>
              <a:ext cx="99725" cy="145275"/>
            </a:xfrm>
            <a:custGeom>
              <a:avLst/>
              <a:gdLst/>
              <a:ahLst/>
              <a:cxnLst/>
              <a:rect l="l" t="t" r="r" b="b"/>
              <a:pathLst>
                <a:path w="3989" h="5811" extrusionOk="0">
                  <a:moveTo>
                    <a:pt x="3560" y="1"/>
                  </a:moveTo>
                  <a:lnTo>
                    <a:pt x="2893" y="36"/>
                  </a:lnTo>
                  <a:lnTo>
                    <a:pt x="2417" y="274"/>
                  </a:lnTo>
                  <a:lnTo>
                    <a:pt x="2215" y="596"/>
                  </a:lnTo>
                  <a:lnTo>
                    <a:pt x="2119" y="1072"/>
                  </a:lnTo>
                  <a:lnTo>
                    <a:pt x="2072" y="1191"/>
                  </a:lnTo>
                  <a:lnTo>
                    <a:pt x="2000" y="1632"/>
                  </a:lnTo>
                  <a:lnTo>
                    <a:pt x="1917" y="1715"/>
                  </a:lnTo>
                  <a:lnTo>
                    <a:pt x="1441" y="2549"/>
                  </a:lnTo>
                  <a:lnTo>
                    <a:pt x="1357" y="2715"/>
                  </a:lnTo>
                  <a:lnTo>
                    <a:pt x="1238" y="2918"/>
                  </a:lnTo>
                  <a:lnTo>
                    <a:pt x="881" y="3680"/>
                  </a:lnTo>
                  <a:lnTo>
                    <a:pt x="810" y="3846"/>
                  </a:lnTo>
                  <a:lnTo>
                    <a:pt x="762" y="3870"/>
                  </a:lnTo>
                  <a:lnTo>
                    <a:pt x="750" y="3989"/>
                  </a:lnTo>
                  <a:lnTo>
                    <a:pt x="595" y="4215"/>
                  </a:lnTo>
                  <a:lnTo>
                    <a:pt x="405" y="4632"/>
                  </a:lnTo>
                  <a:lnTo>
                    <a:pt x="405" y="4668"/>
                  </a:lnTo>
                  <a:lnTo>
                    <a:pt x="369" y="5204"/>
                  </a:lnTo>
                  <a:lnTo>
                    <a:pt x="357" y="5263"/>
                  </a:lnTo>
                  <a:lnTo>
                    <a:pt x="238" y="5418"/>
                  </a:lnTo>
                  <a:lnTo>
                    <a:pt x="0" y="5704"/>
                  </a:lnTo>
                  <a:lnTo>
                    <a:pt x="536" y="5811"/>
                  </a:lnTo>
                  <a:lnTo>
                    <a:pt x="822" y="5775"/>
                  </a:lnTo>
                  <a:lnTo>
                    <a:pt x="965" y="5799"/>
                  </a:lnTo>
                  <a:lnTo>
                    <a:pt x="965" y="5573"/>
                  </a:lnTo>
                  <a:lnTo>
                    <a:pt x="1262" y="5418"/>
                  </a:lnTo>
                  <a:lnTo>
                    <a:pt x="2131" y="5085"/>
                  </a:lnTo>
                  <a:lnTo>
                    <a:pt x="3620" y="3573"/>
                  </a:lnTo>
                  <a:lnTo>
                    <a:pt x="3679" y="3501"/>
                  </a:lnTo>
                  <a:lnTo>
                    <a:pt x="3679" y="3239"/>
                  </a:lnTo>
                  <a:lnTo>
                    <a:pt x="3679" y="2953"/>
                  </a:lnTo>
                  <a:lnTo>
                    <a:pt x="3846" y="2430"/>
                  </a:lnTo>
                  <a:lnTo>
                    <a:pt x="3965" y="2001"/>
                  </a:lnTo>
                  <a:lnTo>
                    <a:pt x="3989" y="1810"/>
                  </a:lnTo>
                  <a:lnTo>
                    <a:pt x="3989" y="1715"/>
                  </a:lnTo>
                  <a:lnTo>
                    <a:pt x="3989" y="1525"/>
                  </a:lnTo>
                  <a:lnTo>
                    <a:pt x="3870" y="441"/>
                  </a:lnTo>
                  <a:lnTo>
                    <a:pt x="3798" y="274"/>
                  </a:lnTo>
                  <a:lnTo>
                    <a:pt x="3786" y="274"/>
                  </a:lnTo>
                  <a:lnTo>
                    <a:pt x="3632" y="120"/>
                  </a:lnTo>
                  <a:lnTo>
                    <a:pt x="3560" y="1"/>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9" name="Google Shape;179;p11"/>
            <p:cNvSpPr/>
            <p:nvPr/>
          </p:nvSpPr>
          <p:spPr>
            <a:xfrm>
              <a:off x="1185850" y="4136950"/>
              <a:ext cx="105700" cy="110450"/>
            </a:xfrm>
            <a:custGeom>
              <a:avLst/>
              <a:gdLst/>
              <a:ahLst/>
              <a:cxnLst/>
              <a:rect l="l" t="t" r="r" b="b"/>
              <a:pathLst>
                <a:path w="4228" h="4418" extrusionOk="0">
                  <a:moveTo>
                    <a:pt x="3751" y="0"/>
                  </a:moveTo>
                  <a:lnTo>
                    <a:pt x="3584" y="72"/>
                  </a:lnTo>
                  <a:lnTo>
                    <a:pt x="3584" y="143"/>
                  </a:lnTo>
                  <a:lnTo>
                    <a:pt x="3620" y="262"/>
                  </a:lnTo>
                  <a:lnTo>
                    <a:pt x="3620" y="346"/>
                  </a:lnTo>
                  <a:lnTo>
                    <a:pt x="3060" y="358"/>
                  </a:lnTo>
                  <a:lnTo>
                    <a:pt x="2798" y="262"/>
                  </a:lnTo>
                  <a:lnTo>
                    <a:pt x="2263" y="310"/>
                  </a:lnTo>
                  <a:lnTo>
                    <a:pt x="1620" y="131"/>
                  </a:lnTo>
                  <a:lnTo>
                    <a:pt x="1429" y="108"/>
                  </a:lnTo>
                  <a:lnTo>
                    <a:pt x="1310" y="108"/>
                  </a:lnTo>
                  <a:lnTo>
                    <a:pt x="1096" y="143"/>
                  </a:lnTo>
                  <a:lnTo>
                    <a:pt x="1084" y="143"/>
                  </a:lnTo>
                  <a:lnTo>
                    <a:pt x="1013" y="786"/>
                  </a:lnTo>
                  <a:lnTo>
                    <a:pt x="667" y="1322"/>
                  </a:lnTo>
                  <a:lnTo>
                    <a:pt x="489" y="1489"/>
                  </a:lnTo>
                  <a:lnTo>
                    <a:pt x="262" y="1620"/>
                  </a:lnTo>
                  <a:lnTo>
                    <a:pt x="60" y="1739"/>
                  </a:lnTo>
                  <a:lnTo>
                    <a:pt x="24" y="2084"/>
                  </a:lnTo>
                  <a:lnTo>
                    <a:pt x="1" y="2584"/>
                  </a:lnTo>
                  <a:lnTo>
                    <a:pt x="24" y="2786"/>
                  </a:lnTo>
                  <a:lnTo>
                    <a:pt x="143" y="3048"/>
                  </a:lnTo>
                  <a:lnTo>
                    <a:pt x="227" y="3215"/>
                  </a:lnTo>
                  <a:lnTo>
                    <a:pt x="239" y="3239"/>
                  </a:lnTo>
                  <a:lnTo>
                    <a:pt x="346" y="3465"/>
                  </a:lnTo>
                  <a:lnTo>
                    <a:pt x="501" y="3584"/>
                  </a:lnTo>
                  <a:lnTo>
                    <a:pt x="655" y="3703"/>
                  </a:lnTo>
                  <a:lnTo>
                    <a:pt x="739" y="3858"/>
                  </a:lnTo>
                  <a:lnTo>
                    <a:pt x="989" y="4013"/>
                  </a:lnTo>
                  <a:lnTo>
                    <a:pt x="1382" y="4334"/>
                  </a:lnTo>
                  <a:lnTo>
                    <a:pt x="1429" y="4346"/>
                  </a:lnTo>
                  <a:lnTo>
                    <a:pt x="1786" y="4370"/>
                  </a:lnTo>
                  <a:lnTo>
                    <a:pt x="1953" y="4418"/>
                  </a:lnTo>
                  <a:lnTo>
                    <a:pt x="2560" y="4287"/>
                  </a:lnTo>
                  <a:lnTo>
                    <a:pt x="3179" y="4049"/>
                  </a:lnTo>
                  <a:lnTo>
                    <a:pt x="3465" y="3977"/>
                  </a:lnTo>
                  <a:lnTo>
                    <a:pt x="3620" y="3894"/>
                  </a:lnTo>
                  <a:lnTo>
                    <a:pt x="4180" y="3227"/>
                  </a:lnTo>
                  <a:lnTo>
                    <a:pt x="4227" y="3096"/>
                  </a:lnTo>
                  <a:lnTo>
                    <a:pt x="4120" y="2941"/>
                  </a:lnTo>
                  <a:lnTo>
                    <a:pt x="4180" y="2548"/>
                  </a:lnTo>
                  <a:lnTo>
                    <a:pt x="4227" y="2346"/>
                  </a:lnTo>
                  <a:lnTo>
                    <a:pt x="4227" y="1846"/>
                  </a:lnTo>
                  <a:lnTo>
                    <a:pt x="4168" y="1596"/>
                  </a:lnTo>
                  <a:lnTo>
                    <a:pt x="3894" y="905"/>
                  </a:lnTo>
                  <a:lnTo>
                    <a:pt x="3811" y="596"/>
                  </a:lnTo>
                  <a:lnTo>
                    <a:pt x="3930" y="191"/>
                  </a:lnTo>
                  <a:lnTo>
                    <a:pt x="3751" y="0"/>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0" name="Google Shape;180;p11"/>
            <p:cNvSpPr/>
            <p:nvPr/>
          </p:nvSpPr>
          <p:spPr>
            <a:xfrm>
              <a:off x="1638875" y="3864900"/>
              <a:ext cx="105100" cy="100625"/>
            </a:xfrm>
            <a:custGeom>
              <a:avLst/>
              <a:gdLst/>
              <a:ahLst/>
              <a:cxnLst/>
              <a:rect l="l" t="t" r="r" b="b"/>
              <a:pathLst>
                <a:path w="4204" h="4025" extrusionOk="0">
                  <a:moveTo>
                    <a:pt x="3918" y="0"/>
                  </a:moveTo>
                  <a:lnTo>
                    <a:pt x="3549" y="167"/>
                  </a:lnTo>
                  <a:lnTo>
                    <a:pt x="3442" y="393"/>
                  </a:lnTo>
                  <a:lnTo>
                    <a:pt x="3442" y="417"/>
                  </a:lnTo>
                  <a:lnTo>
                    <a:pt x="3370" y="631"/>
                  </a:lnTo>
                  <a:lnTo>
                    <a:pt x="3239" y="988"/>
                  </a:lnTo>
                  <a:lnTo>
                    <a:pt x="2858" y="1107"/>
                  </a:lnTo>
                  <a:lnTo>
                    <a:pt x="2561" y="1024"/>
                  </a:lnTo>
                  <a:lnTo>
                    <a:pt x="2477" y="1060"/>
                  </a:lnTo>
                  <a:lnTo>
                    <a:pt x="2323" y="1143"/>
                  </a:lnTo>
                  <a:lnTo>
                    <a:pt x="2287" y="1143"/>
                  </a:lnTo>
                  <a:lnTo>
                    <a:pt x="1846" y="1346"/>
                  </a:lnTo>
                  <a:lnTo>
                    <a:pt x="1787" y="1417"/>
                  </a:lnTo>
                  <a:lnTo>
                    <a:pt x="1370" y="1584"/>
                  </a:lnTo>
                  <a:lnTo>
                    <a:pt x="1180" y="1596"/>
                  </a:lnTo>
                  <a:lnTo>
                    <a:pt x="989" y="1667"/>
                  </a:lnTo>
                  <a:lnTo>
                    <a:pt x="953" y="1679"/>
                  </a:lnTo>
                  <a:lnTo>
                    <a:pt x="1001" y="1703"/>
                  </a:lnTo>
                  <a:lnTo>
                    <a:pt x="656" y="2024"/>
                  </a:lnTo>
                  <a:lnTo>
                    <a:pt x="632" y="2072"/>
                  </a:lnTo>
                  <a:lnTo>
                    <a:pt x="465" y="2310"/>
                  </a:lnTo>
                  <a:lnTo>
                    <a:pt x="382" y="2536"/>
                  </a:lnTo>
                  <a:lnTo>
                    <a:pt x="382" y="2953"/>
                  </a:lnTo>
                  <a:lnTo>
                    <a:pt x="382" y="2965"/>
                  </a:lnTo>
                  <a:lnTo>
                    <a:pt x="382" y="2977"/>
                  </a:lnTo>
                  <a:lnTo>
                    <a:pt x="358" y="3143"/>
                  </a:lnTo>
                  <a:lnTo>
                    <a:pt x="96" y="3489"/>
                  </a:lnTo>
                  <a:lnTo>
                    <a:pt x="1" y="3572"/>
                  </a:lnTo>
                  <a:lnTo>
                    <a:pt x="215" y="3929"/>
                  </a:lnTo>
                  <a:lnTo>
                    <a:pt x="572" y="3941"/>
                  </a:lnTo>
                  <a:lnTo>
                    <a:pt x="775" y="3977"/>
                  </a:lnTo>
                  <a:lnTo>
                    <a:pt x="882" y="4024"/>
                  </a:lnTo>
                  <a:lnTo>
                    <a:pt x="1001" y="4001"/>
                  </a:lnTo>
                  <a:lnTo>
                    <a:pt x="1287" y="3560"/>
                  </a:lnTo>
                  <a:lnTo>
                    <a:pt x="1406" y="3405"/>
                  </a:lnTo>
                  <a:lnTo>
                    <a:pt x="1846" y="3286"/>
                  </a:lnTo>
                  <a:lnTo>
                    <a:pt x="1882" y="3310"/>
                  </a:lnTo>
                  <a:lnTo>
                    <a:pt x="2120" y="3310"/>
                  </a:lnTo>
                  <a:lnTo>
                    <a:pt x="2239" y="3262"/>
                  </a:lnTo>
                  <a:lnTo>
                    <a:pt x="2596" y="3012"/>
                  </a:lnTo>
                  <a:lnTo>
                    <a:pt x="2715" y="2929"/>
                  </a:lnTo>
                  <a:lnTo>
                    <a:pt x="3085" y="2893"/>
                  </a:lnTo>
                  <a:lnTo>
                    <a:pt x="3358" y="2679"/>
                  </a:lnTo>
                  <a:lnTo>
                    <a:pt x="3477" y="2608"/>
                  </a:lnTo>
                  <a:lnTo>
                    <a:pt x="3597" y="2536"/>
                  </a:lnTo>
                  <a:lnTo>
                    <a:pt x="3620" y="2489"/>
                  </a:lnTo>
                  <a:lnTo>
                    <a:pt x="3787" y="2215"/>
                  </a:lnTo>
                  <a:lnTo>
                    <a:pt x="3799" y="2179"/>
                  </a:lnTo>
                  <a:lnTo>
                    <a:pt x="3870" y="1703"/>
                  </a:lnTo>
                  <a:lnTo>
                    <a:pt x="3906" y="1655"/>
                  </a:lnTo>
                  <a:lnTo>
                    <a:pt x="3918" y="1429"/>
                  </a:lnTo>
                  <a:lnTo>
                    <a:pt x="3870" y="1262"/>
                  </a:lnTo>
                  <a:lnTo>
                    <a:pt x="3870" y="1107"/>
                  </a:lnTo>
                  <a:lnTo>
                    <a:pt x="3906" y="1012"/>
                  </a:lnTo>
                  <a:lnTo>
                    <a:pt x="4085" y="881"/>
                  </a:lnTo>
                  <a:lnTo>
                    <a:pt x="4108" y="869"/>
                  </a:lnTo>
                  <a:lnTo>
                    <a:pt x="4192" y="631"/>
                  </a:lnTo>
                  <a:lnTo>
                    <a:pt x="4204" y="512"/>
                  </a:lnTo>
                  <a:lnTo>
                    <a:pt x="4156" y="191"/>
                  </a:lnTo>
                  <a:lnTo>
                    <a:pt x="3918" y="0"/>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1" name="Google Shape;181;p11"/>
            <p:cNvSpPr/>
            <p:nvPr/>
          </p:nvSpPr>
          <p:spPr>
            <a:xfrm>
              <a:off x="677150" y="3964900"/>
              <a:ext cx="67600" cy="96175"/>
            </a:xfrm>
            <a:custGeom>
              <a:avLst/>
              <a:gdLst/>
              <a:ahLst/>
              <a:cxnLst/>
              <a:rect l="l" t="t" r="r" b="b"/>
              <a:pathLst>
                <a:path w="2704" h="3847" extrusionOk="0">
                  <a:moveTo>
                    <a:pt x="1001" y="1"/>
                  </a:moveTo>
                  <a:lnTo>
                    <a:pt x="894" y="24"/>
                  </a:lnTo>
                  <a:lnTo>
                    <a:pt x="846" y="60"/>
                  </a:lnTo>
                  <a:lnTo>
                    <a:pt x="763" y="96"/>
                  </a:lnTo>
                  <a:lnTo>
                    <a:pt x="751" y="96"/>
                  </a:lnTo>
                  <a:lnTo>
                    <a:pt x="656" y="120"/>
                  </a:lnTo>
                  <a:lnTo>
                    <a:pt x="596" y="215"/>
                  </a:lnTo>
                  <a:lnTo>
                    <a:pt x="715" y="382"/>
                  </a:lnTo>
                  <a:lnTo>
                    <a:pt x="251" y="739"/>
                  </a:lnTo>
                  <a:lnTo>
                    <a:pt x="120" y="739"/>
                  </a:lnTo>
                  <a:lnTo>
                    <a:pt x="120" y="703"/>
                  </a:lnTo>
                  <a:lnTo>
                    <a:pt x="108" y="703"/>
                  </a:lnTo>
                  <a:lnTo>
                    <a:pt x="1" y="822"/>
                  </a:lnTo>
                  <a:lnTo>
                    <a:pt x="48" y="1001"/>
                  </a:lnTo>
                  <a:lnTo>
                    <a:pt x="48" y="1013"/>
                  </a:lnTo>
                  <a:lnTo>
                    <a:pt x="286" y="1215"/>
                  </a:lnTo>
                  <a:lnTo>
                    <a:pt x="596" y="1894"/>
                  </a:lnTo>
                  <a:lnTo>
                    <a:pt x="644" y="1989"/>
                  </a:lnTo>
                  <a:lnTo>
                    <a:pt x="894" y="2489"/>
                  </a:lnTo>
                  <a:lnTo>
                    <a:pt x="1048" y="2787"/>
                  </a:lnTo>
                  <a:lnTo>
                    <a:pt x="1263" y="3275"/>
                  </a:lnTo>
                  <a:lnTo>
                    <a:pt x="1346" y="3608"/>
                  </a:lnTo>
                  <a:lnTo>
                    <a:pt x="1596" y="3834"/>
                  </a:lnTo>
                  <a:lnTo>
                    <a:pt x="1715" y="3846"/>
                  </a:lnTo>
                  <a:lnTo>
                    <a:pt x="1739" y="3846"/>
                  </a:lnTo>
                  <a:lnTo>
                    <a:pt x="1953" y="3608"/>
                  </a:lnTo>
                  <a:lnTo>
                    <a:pt x="2108" y="3275"/>
                  </a:lnTo>
                  <a:lnTo>
                    <a:pt x="2180" y="3132"/>
                  </a:lnTo>
                  <a:lnTo>
                    <a:pt x="2477" y="2560"/>
                  </a:lnTo>
                  <a:lnTo>
                    <a:pt x="2477" y="2525"/>
                  </a:lnTo>
                  <a:lnTo>
                    <a:pt x="2489" y="2287"/>
                  </a:lnTo>
                  <a:lnTo>
                    <a:pt x="2430" y="2084"/>
                  </a:lnTo>
                  <a:lnTo>
                    <a:pt x="2382" y="1965"/>
                  </a:lnTo>
                  <a:lnTo>
                    <a:pt x="2442" y="1537"/>
                  </a:lnTo>
                  <a:lnTo>
                    <a:pt x="2549" y="1358"/>
                  </a:lnTo>
                  <a:lnTo>
                    <a:pt x="2656" y="1239"/>
                  </a:lnTo>
                  <a:lnTo>
                    <a:pt x="2703" y="1048"/>
                  </a:lnTo>
                  <a:lnTo>
                    <a:pt x="2501" y="810"/>
                  </a:lnTo>
                  <a:lnTo>
                    <a:pt x="2430" y="620"/>
                  </a:lnTo>
                  <a:lnTo>
                    <a:pt x="2239" y="167"/>
                  </a:lnTo>
                  <a:lnTo>
                    <a:pt x="2156" y="96"/>
                  </a:lnTo>
                  <a:lnTo>
                    <a:pt x="1894" y="24"/>
                  </a:lnTo>
                  <a:lnTo>
                    <a:pt x="1763" y="48"/>
                  </a:lnTo>
                  <a:lnTo>
                    <a:pt x="1072" y="24"/>
                  </a:lnTo>
                  <a:lnTo>
                    <a:pt x="1001" y="1"/>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2" name="Google Shape;182;p11"/>
            <p:cNvSpPr/>
            <p:nvPr/>
          </p:nvSpPr>
          <p:spPr>
            <a:xfrm>
              <a:off x="840275" y="4134575"/>
              <a:ext cx="50625" cy="44075"/>
            </a:xfrm>
            <a:custGeom>
              <a:avLst/>
              <a:gdLst/>
              <a:ahLst/>
              <a:cxnLst/>
              <a:rect l="l" t="t" r="r" b="b"/>
              <a:pathLst>
                <a:path w="2025" h="1763" extrusionOk="0">
                  <a:moveTo>
                    <a:pt x="1096" y="0"/>
                  </a:moveTo>
                  <a:lnTo>
                    <a:pt x="512" y="322"/>
                  </a:lnTo>
                  <a:lnTo>
                    <a:pt x="12" y="834"/>
                  </a:lnTo>
                  <a:lnTo>
                    <a:pt x="0" y="1119"/>
                  </a:lnTo>
                  <a:lnTo>
                    <a:pt x="12" y="1286"/>
                  </a:lnTo>
                  <a:lnTo>
                    <a:pt x="536" y="1762"/>
                  </a:lnTo>
                  <a:lnTo>
                    <a:pt x="858" y="1727"/>
                  </a:lnTo>
                  <a:lnTo>
                    <a:pt x="929" y="1715"/>
                  </a:lnTo>
                  <a:lnTo>
                    <a:pt x="1334" y="1667"/>
                  </a:lnTo>
                  <a:lnTo>
                    <a:pt x="1393" y="1643"/>
                  </a:lnTo>
                  <a:lnTo>
                    <a:pt x="1691" y="1405"/>
                  </a:lnTo>
                  <a:lnTo>
                    <a:pt x="1846" y="1227"/>
                  </a:lnTo>
                  <a:lnTo>
                    <a:pt x="1858" y="1215"/>
                  </a:lnTo>
                  <a:lnTo>
                    <a:pt x="2001" y="1000"/>
                  </a:lnTo>
                  <a:lnTo>
                    <a:pt x="2024" y="953"/>
                  </a:lnTo>
                  <a:lnTo>
                    <a:pt x="2024" y="691"/>
                  </a:lnTo>
                  <a:lnTo>
                    <a:pt x="2001" y="643"/>
                  </a:lnTo>
                  <a:lnTo>
                    <a:pt x="1751" y="381"/>
                  </a:lnTo>
                  <a:lnTo>
                    <a:pt x="1643" y="322"/>
                  </a:lnTo>
                  <a:lnTo>
                    <a:pt x="1608" y="298"/>
                  </a:lnTo>
                  <a:lnTo>
                    <a:pt x="1489" y="226"/>
                  </a:lnTo>
                  <a:lnTo>
                    <a:pt x="1286" y="95"/>
                  </a:lnTo>
                  <a:lnTo>
                    <a:pt x="1096" y="0"/>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3" name="Google Shape;183;p11"/>
            <p:cNvSpPr/>
            <p:nvPr/>
          </p:nvSpPr>
          <p:spPr>
            <a:xfrm>
              <a:off x="4813975" y="3285125"/>
              <a:ext cx="59575" cy="40050"/>
            </a:xfrm>
            <a:custGeom>
              <a:avLst/>
              <a:gdLst/>
              <a:ahLst/>
              <a:cxnLst/>
              <a:rect l="l" t="t" r="r" b="b"/>
              <a:pathLst>
                <a:path w="2383" h="1602" extrusionOk="0">
                  <a:moveTo>
                    <a:pt x="695" y="168"/>
                  </a:moveTo>
                  <a:lnTo>
                    <a:pt x="695" y="168"/>
                  </a:lnTo>
                  <a:cubicBezTo>
                    <a:pt x="705" y="183"/>
                    <a:pt x="720" y="198"/>
                    <a:pt x="739" y="212"/>
                  </a:cubicBezTo>
                  <a:cubicBezTo>
                    <a:pt x="718" y="202"/>
                    <a:pt x="704" y="186"/>
                    <a:pt x="695" y="168"/>
                  </a:cubicBezTo>
                  <a:close/>
                  <a:moveTo>
                    <a:pt x="1037" y="807"/>
                  </a:moveTo>
                  <a:cubicBezTo>
                    <a:pt x="1049" y="807"/>
                    <a:pt x="1049" y="819"/>
                    <a:pt x="1072" y="843"/>
                  </a:cubicBezTo>
                  <a:lnTo>
                    <a:pt x="1037" y="807"/>
                  </a:lnTo>
                  <a:close/>
                  <a:moveTo>
                    <a:pt x="636" y="1"/>
                  </a:moveTo>
                  <a:cubicBezTo>
                    <a:pt x="620" y="1"/>
                    <a:pt x="599" y="10"/>
                    <a:pt x="572" y="34"/>
                  </a:cubicBezTo>
                  <a:cubicBezTo>
                    <a:pt x="596" y="45"/>
                    <a:pt x="596" y="81"/>
                    <a:pt x="596" y="105"/>
                  </a:cubicBezTo>
                  <a:cubicBezTo>
                    <a:pt x="572" y="105"/>
                    <a:pt x="596" y="81"/>
                    <a:pt x="572" y="69"/>
                  </a:cubicBezTo>
                  <a:cubicBezTo>
                    <a:pt x="572" y="45"/>
                    <a:pt x="560" y="45"/>
                    <a:pt x="548" y="45"/>
                  </a:cubicBezTo>
                  <a:cubicBezTo>
                    <a:pt x="489" y="81"/>
                    <a:pt x="477" y="129"/>
                    <a:pt x="441" y="164"/>
                  </a:cubicBezTo>
                  <a:cubicBezTo>
                    <a:pt x="429" y="188"/>
                    <a:pt x="418" y="212"/>
                    <a:pt x="394" y="224"/>
                  </a:cubicBezTo>
                  <a:cubicBezTo>
                    <a:pt x="382" y="260"/>
                    <a:pt x="358" y="284"/>
                    <a:pt x="322" y="307"/>
                  </a:cubicBezTo>
                  <a:cubicBezTo>
                    <a:pt x="239" y="379"/>
                    <a:pt x="120" y="307"/>
                    <a:pt x="37" y="391"/>
                  </a:cubicBezTo>
                  <a:cubicBezTo>
                    <a:pt x="1" y="438"/>
                    <a:pt x="1" y="498"/>
                    <a:pt x="13" y="557"/>
                  </a:cubicBezTo>
                  <a:cubicBezTo>
                    <a:pt x="144" y="629"/>
                    <a:pt x="144" y="736"/>
                    <a:pt x="84" y="855"/>
                  </a:cubicBezTo>
                  <a:cubicBezTo>
                    <a:pt x="37" y="962"/>
                    <a:pt x="37" y="1057"/>
                    <a:pt x="25" y="1165"/>
                  </a:cubicBezTo>
                  <a:cubicBezTo>
                    <a:pt x="120" y="1260"/>
                    <a:pt x="203" y="1343"/>
                    <a:pt x="334" y="1355"/>
                  </a:cubicBezTo>
                  <a:cubicBezTo>
                    <a:pt x="429" y="1319"/>
                    <a:pt x="548" y="1319"/>
                    <a:pt x="608" y="1212"/>
                  </a:cubicBezTo>
                  <a:cubicBezTo>
                    <a:pt x="620" y="1177"/>
                    <a:pt x="596" y="1153"/>
                    <a:pt x="608" y="1117"/>
                  </a:cubicBezTo>
                  <a:lnTo>
                    <a:pt x="608" y="1117"/>
                  </a:lnTo>
                  <a:cubicBezTo>
                    <a:pt x="656" y="1153"/>
                    <a:pt x="679" y="1165"/>
                    <a:pt x="715" y="1165"/>
                  </a:cubicBezTo>
                  <a:cubicBezTo>
                    <a:pt x="752" y="1152"/>
                    <a:pt x="789" y="1147"/>
                    <a:pt x="824" y="1147"/>
                  </a:cubicBezTo>
                  <a:cubicBezTo>
                    <a:pt x="927" y="1147"/>
                    <a:pt x="1026" y="1189"/>
                    <a:pt x="1132" y="1224"/>
                  </a:cubicBezTo>
                  <a:cubicBezTo>
                    <a:pt x="1229" y="1232"/>
                    <a:pt x="1321" y="1252"/>
                    <a:pt x="1416" y="1252"/>
                  </a:cubicBezTo>
                  <a:cubicBezTo>
                    <a:pt x="1459" y="1252"/>
                    <a:pt x="1503" y="1247"/>
                    <a:pt x="1549" y="1236"/>
                  </a:cubicBezTo>
                  <a:lnTo>
                    <a:pt x="1549" y="1236"/>
                  </a:lnTo>
                  <a:cubicBezTo>
                    <a:pt x="1549" y="1296"/>
                    <a:pt x="1489" y="1319"/>
                    <a:pt x="1465" y="1355"/>
                  </a:cubicBezTo>
                  <a:cubicBezTo>
                    <a:pt x="1465" y="1367"/>
                    <a:pt x="1465" y="1391"/>
                    <a:pt x="1489" y="1391"/>
                  </a:cubicBezTo>
                  <a:cubicBezTo>
                    <a:pt x="1505" y="1389"/>
                    <a:pt x="1522" y="1387"/>
                    <a:pt x="1538" y="1387"/>
                  </a:cubicBezTo>
                  <a:cubicBezTo>
                    <a:pt x="1607" y="1387"/>
                    <a:pt x="1675" y="1412"/>
                    <a:pt x="1703" y="1498"/>
                  </a:cubicBezTo>
                  <a:cubicBezTo>
                    <a:pt x="1703" y="1510"/>
                    <a:pt x="1727" y="1510"/>
                    <a:pt x="1739" y="1510"/>
                  </a:cubicBezTo>
                  <a:cubicBezTo>
                    <a:pt x="1787" y="1510"/>
                    <a:pt x="1846" y="1510"/>
                    <a:pt x="1870" y="1558"/>
                  </a:cubicBezTo>
                  <a:cubicBezTo>
                    <a:pt x="1928" y="1579"/>
                    <a:pt x="1982" y="1601"/>
                    <a:pt x="2037" y="1601"/>
                  </a:cubicBezTo>
                  <a:cubicBezTo>
                    <a:pt x="2072" y="1601"/>
                    <a:pt x="2107" y="1592"/>
                    <a:pt x="2144" y="1569"/>
                  </a:cubicBezTo>
                  <a:cubicBezTo>
                    <a:pt x="2215" y="1534"/>
                    <a:pt x="2287" y="1510"/>
                    <a:pt x="2334" y="1438"/>
                  </a:cubicBezTo>
                  <a:cubicBezTo>
                    <a:pt x="2334" y="1403"/>
                    <a:pt x="2346" y="1391"/>
                    <a:pt x="2346" y="1379"/>
                  </a:cubicBezTo>
                  <a:cubicBezTo>
                    <a:pt x="2382" y="1331"/>
                    <a:pt x="2358" y="1284"/>
                    <a:pt x="2358" y="1236"/>
                  </a:cubicBezTo>
                  <a:cubicBezTo>
                    <a:pt x="2382" y="1105"/>
                    <a:pt x="2323" y="1034"/>
                    <a:pt x="2180" y="1022"/>
                  </a:cubicBezTo>
                  <a:cubicBezTo>
                    <a:pt x="2156" y="1022"/>
                    <a:pt x="2120" y="998"/>
                    <a:pt x="2096" y="986"/>
                  </a:cubicBezTo>
                  <a:cubicBezTo>
                    <a:pt x="2084" y="974"/>
                    <a:pt x="2061" y="962"/>
                    <a:pt x="2049" y="962"/>
                  </a:cubicBezTo>
                  <a:cubicBezTo>
                    <a:pt x="1970" y="941"/>
                    <a:pt x="1896" y="936"/>
                    <a:pt x="1821" y="936"/>
                  </a:cubicBezTo>
                  <a:cubicBezTo>
                    <a:pt x="1771" y="936"/>
                    <a:pt x="1720" y="938"/>
                    <a:pt x="1668" y="938"/>
                  </a:cubicBezTo>
                  <a:cubicBezTo>
                    <a:pt x="1549" y="938"/>
                    <a:pt x="1430" y="926"/>
                    <a:pt x="1334" y="855"/>
                  </a:cubicBezTo>
                  <a:cubicBezTo>
                    <a:pt x="1315" y="852"/>
                    <a:pt x="1296" y="851"/>
                    <a:pt x="1276" y="851"/>
                  </a:cubicBezTo>
                  <a:cubicBezTo>
                    <a:pt x="1241" y="851"/>
                    <a:pt x="1204" y="854"/>
                    <a:pt x="1168" y="854"/>
                  </a:cubicBezTo>
                  <a:cubicBezTo>
                    <a:pt x="1146" y="854"/>
                    <a:pt x="1123" y="853"/>
                    <a:pt x="1102" y="850"/>
                  </a:cubicBezTo>
                  <a:lnTo>
                    <a:pt x="1102" y="850"/>
                  </a:lnTo>
                  <a:cubicBezTo>
                    <a:pt x="1209" y="811"/>
                    <a:pt x="1144" y="733"/>
                    <a:pt x="1144" y="676"/>
                  </a:cubicBezTo>
                  <a:cubicBezTo>
                    <a:pt x="1072" y="676"/>
                    <a:pt x="1096" y="629"/>
                    <a:pt x="1096" y="581"/>
                  </a:cubicBezTo>
                  <a:lnTo>
                    <a:pt x="1096" y="557"/>
                  </a:lnTo>
                  <a:cubicBezTo>
                    <a:pt x="1025" y="367"/>
                    <a:pt x="906" y="224"/>
                    <a:pt x="775" y="81"/>
                  </a:cubicBezTo>
                  <a:cubicBezTo>
                    <a:pt x="752" y="74"/>
                    <a:pt x="735" y="57"/>
                    <a:pt x="719" y="57"/>
                  </a:cubicBezTo>
                  <a:cubicBezTo>
                    <a:pt x="709" y="57"/>
                    <a:pt x="700" y="63"/>
                    <a:pt x="691" y="81"/>
                  </a:cubicBezTo>
                  <a:cubicBezTo>
                    <a:pt x="685" y="97"/>
                    <a:pt x="682" y="110"/>
                    <a:pt x="682" y="123"/>
                  </a:cubicBezTo>
                  <a:lnTo>
                    <a:pt x="682" y="123"/>
                  </a:lnTo>
                  <a:cubicBezTo>
                    <a:pt x="680" y="110"/>
                    <a:pt x="679" y="96"/>
                    <a:pt x="679" y="81"/>
                  </a:cubicBezTo>
                  <a:cubicBezTo>
                    <a:pt x="679" y="41"/>
                    <a:pt x="669" y="1"/>
                    <a:pt x="636" y="1"/>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4" name="Google Shape;184;p11"/>
            <p:cNvSpPr/>
            <p:nvPr/>
          </p:nvSpPr>
          <p:spPr>
            <a:xfrm>
              <a:off x="5526875" y="2776075"/>
              <a:ext cx="147300" cy="98700"/>
            </a:xfrm>
            <a:custGeom>
              <a:avLst/>
              <a:gdLst/>
              <a:ahLst/>
              <a:cxnLst/>
              <a:rect l="l" t="t" r="r" b="b"/>
              <a:pathLst>
                <a:path w="5892" h="3948" extrusionOk="0">
                  <a:moveTo>
                    <a:pt x="3155" y="0"/>
                  </a:moveTo>
                  <a:cubicBezTo>
                    <a:pt x="3069" y="33"/>
                    <a:pt x="2972" y="85"/>
                    <a:pt x="2883" y="85"/>
                  </a:cubicBezTo>
                  <a:cubicBezTo>
                    <a:pt x="2875" y="85"/>
                    <a:pt x="2866" y="85"/>
                    <a:pt x="2858" y="83"/>
                  </a:cubicBezTo>
                  <a:cubicBezTo>
                    <a:pt x="2753" y="73"/>
                    <a:pt x="2649" y="69"/>
                    <a:pt x="2544" y="69"/>
                  </a:cubicBezTo>
                  <a:cubicBezTo>
                    <a:pt x="2292" y="69"/>
                    <a:pt x="2042" y="94"/>
                    <a:pt x="1798" y="119"/>
                  </a:cubicBezTo>
                  <a:cubicBezTo>
                    <a:pt x="1679" y="119"/>
                    <a:pt x="1572" y="155"/>
                    <a:pt x="1453" y="155"/>
                  </a:cubicBezTo>
                  <a:cubicBezTo>
                    <a:pt x="1414" y="170"/>
                    <a:pt x="1376" y="177"/>
                    <a:pt x="1337" y="177"/>
                  </a:cubicBezTo>
                  <a:cubicBezTo>
                    <a:pt x="1257" y="177"/>
                    <a:pt x="1176" y="148"/>
                    <a:pt x="1096" y="107"/>
                  </a:cubicBezTo>
                  <a:cubicBezTo>
                    <a:pt x="1050" y="98"/>
                    <a:pt x="1005" y="75"/>
                    <a:pt x="960" y="75"/>
                  </a:cubicBezTo>
                  <a:cubicBezTo>
                    <a:pt x="946" y="75"/>
                    <a:pt x="931" y="78"/>
                    <a:pt x="917" y="83"/>
                  </a:cubicBezTo>
                  <a:cubicBezTo>
                    <a:pt x="750" y="143"/>
                    <a:pt x="572" y="119"/>
                    <a:pt x="429" y="226"/>
                  </a:cubicBezTo>
                  <a:cubicBezTo>
                    <a:pt x="357" y="238"/>
                    <a:pt x="298" y="274"/>
                    <a:pt x="215" y="286"/>
                  </a:cubicBezTo>
                  <a:cubicBezTo>
                    <a:pt x="203" y="334"/>
                    <a:pt x="238" y="357"/>
                    <a:pt x="250" y="393"/>
                  </a:cubicBezTo>
                  <a:cubicBezTo>
                    <a:pt x="274" y="417"/>
                    <a:pt x="334" y="464"/>
                    <a:pt x="298" y="512"/>
                  </a:cubicBezTo>
                  <a:cubicBezTo>
                    <a:pt x="282" y="529"/>
                    <a:pt x="267" y="535"/>
                    <a:pt x="254" y="535"/>
                  </a:cubicBezTo>
                  <a:cubicBezTo>
                    <a:pt x="220" y="535"/>
                    <a:pt x="196" y="490"/>
                    <a:pt x="179" y="464"/>
                  </a:cubicBezTo>
                  <a:cubicBezTo>
                    <a:pt x="153" y="456"/>
                    <a:pt x="133" y="422"/>
                    <a:pt x="102" y="422"/>
                  </a:cubicBezTo>
                  <a:cubicBezTo>
                    <a:pt x="90" y="422"/>
                    <a:pt x="76" y="427"/>
                    <a:pt x="60" y="441"/>
                  </a:cubicBezTo>
                  <a:lnTo>
                    <a:pt x="24" y="464"/>
                  </a:lnTo>
                  <a:cubicBezTo>
                    <a:pt x="24" y="512"/>
                    <a:pt x="12" y="536"/>
                    <a:pt x="0" y="584"/>
                  </a:cubicBezTo>
                  <a:lnTo>
                    <a:pt x="0" y="679"/>
                  </a:lnTo>
                  <a:cubicBezTo>
                    <a:pt x="18" y="661"/>
                    <a:pt x="42" y="652"/>
                    <a:pt x="66" y="652"/>
                  </a:cubicBezTo>
                  <a:cubicBezTo>
                    <a:pt x="90" y="652"/>
                    <a:pt x="113" y="661"/>
                    <a:pt x="131" y="679"/>
                  </a:cubicBezTo>
                  <a:cubicBezTo>
                    <a:pt x="131" y="691"/>
                    <a:pt x="119" y="750"/>
                    <a:pt x="96" y="774"/>
                  </a:cubicBezTo>
                  <a:cubicBezTo>
                    <a:pt x="84" y="810"/>
                    <a:pt x="36" y="857"/>
                    <a:pt x="119" y="881"/>
                  </a:cubicBezTo>
                  <a:cubicBezTo>
                    <a:pt x="24" y="929"/>
                    <a:pt x="250" y="1036"/>
                    <a:pt x="84" y="1048"/>
                  </a:cubicBezTo>
                  <a:cubicBezTo>
                    <a:pt x="72" y="1167"/>
                    <a:pt x="179" y="1155"/>
                    <a:pt x="238" y="1191"/>
                  </a:cubicBezTo>
                  <a:cubicBezTo>
                    <a:pt x="453" y="1250"/>
                    <a:pt x="453" y="1250"/>
                    <a:pt x="334" y="1417"/>
                  </a:cubicBezTo>
                  <a:cubicBezTo>
                    <a:pt x="262" y="1572"/>
                    <a:pt x="274" y="1727"/>
                    <a:pt x="298" y="1893"/>
                  </a:cubicBezTo>
                  <a:cubicBezTo>
                    <a:pt x="274" y="1941"/>
                    <a:pt x="274" y="1988"/>
                    <a:pt x="262" y="2024"/>
                  </a:cubicBezTo>
                  <a:cubicBezTo>
                    <a:pt x="310" y="2131"/>
                    <a:pt x="417" y="2119"/>
                    <a:pt x="488" y="2167"/>
                  </a:cubicBezTo>
                  <a:cubicBezTo>
                    <a:pt x="572" y="2191"/>
                    <a:pt x="655" y="2239"/>
                    <a:pt x="750" y="2239"/>
                  </a:cubicBezTo>
                  <a:cubicBezTo>
                    <a:pt x="798" y="2239"/>
                    <a:pt x="858" y="2239"/>
                    <a:pt x="905" y="2227"/>
                  </a:cubicBezTo>
                  <a:cubicBezTo>
                    <a:pt x="965" y="2203"/>
                    <a:pt x="1012" y="2203"/>
                    <a:pt x="1048" y="2191"/>
                  </a:cubicBezTo>
                  <a:cubicBezTo>
                    <a:pt x="1155" y="2191"/>
                    <a:pt x="1250" y="2167"/>
                    <a:pt x="1334" y="2131"/>
                  </a:cubicBezTo>
                  <a:cubicBezTo>
                    <a:pt x="1381" y="2119"/>
                    <a:pt x="1441" y="2119"/>
                    <a:pt x="1489" y="2108"/>
                  </a:cubicBezTo>
                  <a:cubicBezTo>
                    <a:pt x="1525" y="2094"/>
                    <a:pt x="1566" y="2091"/>
                    <a:pt x="1608" y="2091"/>
                  </a:cubicBezTo>
                  <a:cubicBezTo>
                    <a:pt x="1642" y="2091"/>
                    <a:pt x="1677" y="2093"/>
                    <a:pt x="1712" y="2093"/>
                  </a:cubicBezTo>
                  <a:cubicBezTo>
                    <a:pt x="1745" y="2093"/>
                    <a:pt x="1778" y="2091"/>
                    <a:pt x="1810" y="2084"/>
                  </a:cubicBezTo>
                  <a:cubicBezTo>
                    <a:pt x="1965" y="2084"/>
                    <a:pt x="2096" y="2108"/>
                    <a:pt x="2215" y="2167"/>
                  </a:cubicBezTo>
                  <a:cubicBezTo>
                    <a:pt x="2298" y="2191"/>
                    <a:pt x="2382" y="2227"/>
                    <a:pt x="2453" y="2262"/>
                  </a:cubicBezTo>
                  <a:cubicBezTo>
                    <a:pt x="2798" y="2489"/>
                    <a:pt x="3132" y="2727"/>
                    <a:pt x="3465" y="2953"/>
                  </a:cubicBezTo>
                  <a:cubicBezTo>
                    <a:pt x="3548" y="3001"/>
                    <a:pt x="3655" y="3060"/>
                    <a:pt x="3727" y="3131"/>
                  </a:cubicBezTo>
                  <a:cubicBezTo>
                    <a:pt x="3834" y="3191"/>
                    <a:pt x="3929" y="3251"/>
                    <a:pt x="4025" y="3322"/>
                  </a:cubicBezTo>
                  <a:cubicBezTo>
                    <a:pt x="4144" y="3382"/>
                    <a:pt x="4227" y="3489"/>
                    <a:pt x="4358" y="3501"/>
                  </a:cubicBezTo>
                  <a:cubicBezTo>
                    <a:pt x="4368" y="3499"/>
                    <a:pt x="4377" y="3498"/>
                    <a:pt x="4387" y="3498"/>
                  </a:cubicBezTo>
                  <a:cubicBezTo>
                    <a:pt x="4471" y="3498"/>
                    <a:pt x="4554" y="3558"/>
                    <a:pt x="4631" y="3558"/>
                  </a:cubicBezTo>
                  <a:cubicBezTo>
                    <a:pt x="4648" y="3558"/>
                    <a:pt x="4666" y="3555"/>
                    <a:pt x="4683" y="3547"/>
                  </a:cubicBezTo>
                  <a:lnTo>
                    <a:pt x="4683" y="3547"/>
                  </a:lnTo>
                  <a:cubicBezTo>
                    <a:pt x="4661" y="3562"/>
                    <a:pt x="4634" y="3581"/>
                    <a:pt x="4608" y="3608"/>
                  </a:cubicBezTo>
                  <a:cubicBezTo>
                    <a:pt x="4608" y="3620"/>
                    <a:pt x="4608" y="3620"/>
                    <a:pt x="4620" y="3643"/>
                  </a:cubicBezTo>
                  <a:cubicBezTo>
                    <a:pt x="4656" y="3655"/>
                    <a:pt x="4703" y="3655"/>
                    <a:pt x="4727" y="3667"/>
                  </a:cubicBezTo>
                  <a:cubicBezTo>
                    <a:pt x="4822" y="3715"/>
                    <a:pt x="4965" y="3679"/>
                    <a:pt x="5001" y="3834"/>
                  </a:cubicBezTo>
                  <a:lnTo>
                    <a:pt x="5037" y="3882"/>
                  </a:lnTo>
                  <a:cubicBezTo>
                    <a:pt x="5096" y="3932"/>
                    <a:pt x="5161" y="3947"/>
                    <a:pt x="5228" y="3947"/>
                  </a:cubicBezTo>
                  <a:cubicBezTo>
                    <a:pt x="5255" y="3947"/>
                    <a:pt x="5283" y="3945"/>
                    <a:pt x="5310" y="3941"/>
                  </a:cubicBezTo>
                  <a:cubicBezTo>
                    <a:pt x="5430" y="3905"/>
                    <a:pt x="5560" y="3893"/>
                    <a:pt x="5680" y="3882"/>
                  </a:cubicBezTo>
                  <a:cubicBezTo>
                    <a:pt x="5799" y="3846"/>
                    <a:pt x="5834" y="3739"/>
                    <a:pt x="5834" y="3643"/>
                  </a:cubicBezTo>
                  <a:lnTo>
                    <a:pt x="5834" y="3524"/>
                  </a:lnTo>
                  <a:cubicBezTo>
                    <a:pt x="5811" y="3310"/>
                    <a:pt x="5834" y="3120"/>
                    <a:pt x="5834" y="2905"/>
                  </a:cubicBezTo>
                  <a:cubicBezTo>
                    <a:pt x="5799" y="2846"/>
                    <a:pt x="5811" y="2786"/>
                    <a:pt x="5799" y="2727"/>
                  </a:cubicBezTo>
                  <a:cubicBezTo>
                    <a:pt x="5775" y="2597"/>
                    <a:pt x="5891" y="2468"/>
                    <a:pt x="5790" y="2327"/>
                  </a:cubicBezTo>
                  <a:lnTo>
                    <a:pt x="5790" y="2327"/>
                  </a:lnTo>
                  <a:cubicBezTo>
                    <a:pt x="5793" y="2329"/>
                    <a:pt x="5796" y="2330"/>
                    <a:pt x="5800" y="2330"/>
                  </a:cubicBezTo>
                  <a:cubicBezTo>
                    <a:pt x="5803" y="2330"/>
                    <a:pt x="5807" y="2328"/>
                    <a:pt x="5811" y="2322"/>
                  </a:cubicBezTo>
                  <a:cubicBezTo>
                    <a:pt x="5834" y="2310"/>
                    <a:pt x="5846" y="2298"/>
                    <a:pt x="5846" y="2286"/>
                  </a:cubicBezTo>
                  <a:cubicBezTo>
                    <a:pt x="5846" y="2167"/>
                    <a:pt x="5811" y="2060"/>
                    <a:pt x="5775" y="1953"/>
                  </a:cubicBezTo>
                  <a:cubicBezTo>
                    <a:pt x="5727" y="1917"/>
                    <a:pt x="5668" y="1881"/>
                    <a:pt x="5596" y="1881"/>
                  </a:cubicBezTo>
                  <a:cubicBezTo>
                    <a:pt x="5553" y="1886"/>
                    <a:pt x="5511" y="1893"/>
                    <a:pt x="5472" y="1893"/>
                  </a:cubicBezTo>
                  <a:cubicBezTo>
                    <a:pt x="5416" y="1893"/>
                    <a:pt x="5365" y="1878"/>
                    <a:pt x="5322" y="1822"/>
                  </a:cubicBezTo>
                  <a:cubicBezTo>
                    <a:pt x="5382" y="1810"/>
                    <a:pt x="5441" y="1786"/>
                    <a:pt x="5418" y="1715"/>
                  </a:cubicBezTo>
                  <a:cubicBezTo>
                    <a:pt x="4977" y="1298"/>
                    <a:pt x="4489" y="976"/>
                    <a:pt x="4013" y="595"/>
                  </a:cubicBezTo>
                  <a:cubicBezTo>
                    <a:pt x="3941" y="595"/>
                    <a:pt x="3870" y="584"/>
                    <a:pt x="3834" y="512"/>
                  </a:cubicBezTo>
                  <a:cubicBezTo>
                    <a:pt x="3763" y="393"/>
                    <a:pt x="3655" y="286"/>
                    <a:pt x="3536" y="214"/>
                  </a:cubicBezTo>
                  <a:cubicBezTo>
                    <a:pt x="3417" y="143"/>
                    <a:pt x="3310" y="24"/>
                    <a:pt x="3155" y="0"/>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 name="Google Shape;185;p11"/>
            <p:cNvSpPr/>
            <p:nvPr/>
          </p:nvSpPr>
          <p:spPr>
            <a:xfrm>
              <a:off x="4764500" y="3140575"/>
              <a:ext cx="117375" cy="110700"/>
            </a:xfrm>
            <a:custGeom>
              <a:avLst/>
              <a:gdLst/>
              <a:ahLst/>
              <a:cxnLst/>
              <a:rect l="l" t="t" r="r" b="b"/>
              <a:pathLst>
                <a:path w="4695" h="4428" extrusionOk="0">
                  <a:moveTo>
                    <a:pt x="3688" y="1"/>
                  </a:moveTo>
                  <a:cubicBezTo>
                    <a:pt x="3645" y="1"/>
                    <a:pt x="3599" y="10"/>
                    <a:pt x="3551" y="29"/>
                  </a:cubicBezTo>
                  <a:cubicBezTo>
                    <a:pt x="3448" y="113"/>
                    <a:pt x="3345" y="190"/>
                    <a:pt x="3208" y="190"/>
                  </a:cubicBezTo>
                  <a:cubicBezTo>
                    <a:pt x="3170" y="190"/>
                    <a:pt x="3130" y="185"/>
                    <a:pt x="3087" y="172"/>
                  </a:cubicBezTo>
                  <a:cubicBezTo>
                    <a:pt x="3063" y="172"/>
                    <a:pt x="3016" y="184"/>
                    <a:pt x="2992" y="208"/>
                  </a:cubicBezTo>
                  <a:cubicBezTo>
                    <a:pt x="2813" y="255"/>
                    <a:pt x="2647" y="315"/>
                    <a:pt x="2492" y="446"/>
                  </a:cubicBezTo>
                  <a:cubicBezTo>
                    <a:pt x="2468" y="482"/>
                    <a:pt x="2408" y="529"/>
                    <a:pt x="2468" y="589"/>
                  </a:cubicBezTo>
                  <a:cubicBezTo>
                    <a:pt x="2492" y="636"/>
                    <a:pt x="2468" y="648"/>
                    <a:pt x="2432" y="648"/>
                  </a:cubicBezTo>
                  <a:cubicBezTo>
                    <a:pt x="2397" y="648"/>
                    <a:pt x="2349" y="624"/>
                    <a:pt x="2301" y="624"/>
                  </a:cubicBezTo>
                  <a:cubicBezTo>
                    <a:pt x="2285" y="624"/>
                    <a:pt x="2264" y="630"/>
                    <a:pt x="2248" y="630"/>
                  </a:cubicBezTo>
                  <a:cubicBezTo>
                    <a:pt x="2240" y="630"/>
                    <a:pt x="2234" y="628"/>
                    <a:pt x="2230" y="624"/>
                  </a:cubicBezTo>
                  <a:cubicBezTo>
                    <a:pt x="2186" y="603"/>
                    <a:pt x="2146" y="592"/>
                    <a:pt x="2108" y="592"/>
                  </a:cubicBezTo>
                  <a:cubicBezTo>
                    <a:pt x="2044" y="592"/>
                    <a:pt x="1989" y="624"/>
                    <a:pt x="1944" y="684"/>
                  </a:cubicBezTo>
                  <a:cubicBezTo>
                    <a:pt x="1916" y="712"/>
                    <a:pt x="1892" y="723"/>
                    <a:pt x="1868" y="723"/>
                  </a:cubicBezTo>
                  <a:cubicBezTo>
                    <a:pt x="1851" y="723"/>
                    <a:pt x="1833" y="718"/>
                    <a:pt x="1813" y="708"/>
                  </a:cubicBezTo>
                  <a:cubicBezTo>
                    <a:pt x="1779" y="691"/>
                    <a:pt x="1746" y="674"/>
                    <a:pt x="1716" y="674"/>
                  </a:cubicBezTo>
                  <a:cubicBezTo>
                    <a:pt x="1704" y="674"/>
                    <a:pt x="1693" y="677"/>
                    <a:pt x="1682" y="684"/>
                  </a:cubicBezTo>
                  <a:cubicBezTo>
                    <a:pt x="1646" y="696"/>
                    <a:pt x="1623" y="708"/>
                    <a:pt x="1623" y="755"/>
                  </a:cubicBezTo>
                  <a:cubicBezTo>
                    <a:pt x="1640" y="806"/>
                    <a:pt x="1632" y="821"/>
                    <a:pt x="1606" y="821"/>
                  </a:cubicBezTo>
                  <a:cubicBezTo>
                    <a:pt x="1595" y="821"/>
                    <a:pt x="1580" y="818"/>
                    <a:pt x="1563" y="815"/>
                  </a:cubicBezTo>
                  <a:cubicBezTo>
                    <a:pt x="1539" y="827"/>
                    <a:pt x="1527" y="827"/>
                    <a:pt x="1515" y="839"/>
                  </a:cubicBezTo>
                  <a:cubicBezTo>
                    <a:pt x="1361" y="993"/>
                    <a:pt x="1230" y="1113"/>
                    <a:pt x="1051" y="1220"/>
                  </a:cubicBezTo>
                  <a:cubicBezTo>
                    <a:pt x="980" y="1255"/>
                    <a:pt x="920" y="1315"/>
                    <a:pt x="908" y="1410"/>
                  </a:cubicBezTo>
                  <a:cubicBezTo>
                    <a:pt x="884" y="1458"/>
                    <a:pt x="884" y="1482"/>
                    <a:pt x="884" y="1529"/>
                  </a:cubicBezTo>
                  <a:cubicBezTo>
                    <a:pt x="908" y="1636"/>
                    <a:pt x="884" y="1732"/>
                    <a:pt x="908" y="1827"/>
                  </a:cubicBezTo>
                  <a:cubicBezTo>
                    <a:pt x="932" y="1898"/>
                    <a:pt x="920" y="1958"/>
                    <a:pt x="932" y="2029"/>
                  </a:cubicBezTo>
                  <a:cubicBezTo>
                    <a:pt x="968" y="2089"/>
                    <a:pt x="968" y="2172"/>
                    <a:pt x="980" y="2244"/>
                  </a:cubicBezTo>
                  <a:cubicBezTo>
                    <a:pt x="990" y="2317"/>
                    <a:pt x="973" y="2353"/>
                    <a:pt x="905" y="2353"/>
                  </a:cubicBezTo>
                  <a:cubicBezTo>
                    <a:pt x="895" y="2353"/>
                    <a:pt x="884" y="2352"/>
                    <a:pt x="873" y="2351"/>
                  </a:cubicBezTo>
                  <a:lnTo>
                    <a:pt x="742" y="2351"/>
                  </a:lnTo>
                  <a:cubicBezTo>
                    <a:pt x="730" y="2351"/>
                    <a:pt x="706" y="2363"/>
                    <a:pt x="694" y="2363"/>
                  </a:cubicBezTo>
                  <a:cubicBezTo>
                    <a:pt x="646" y="2375"/>
                    <a:pt x="622" y="2410"/>
                    <a:pt x="587" y="2434"/>
                  </a:cubicBezTo>
                  <a:cubicBezTo>
                    <a:pt x="570" y="2485"/>
                    <a:pt x="529" y="2500"/>
                    <a:pt x="490" y="2500"/>
                  </a:cubicBezTo>
                  <a:cubicBezTo>
                    <a:pt x="473" y="2500"/>
                    <a:pt x="458" y="2497"/>
                    <a:pt x="444" y="2494"/>
                  </a:cubicBezTo>
                  <a:cubicBezTo>
                    <a:pt x="414" y="2488"/>
                    <a:pt x="386" y="2485"/>
                    <a:pt x="359" y="2485"/>
                  </a:cubicBezTo>
                  <a:cubicBezTo>
                    <a:pt x="277" y="2485"/>
                    <a:pt x="206" y="2506"/>
                    <a:pt x="134" y="2506"/>
                  </a:cubicBezTo>
                  <a:cubicBezTo>
                    <a:pt x="111" y="2506"/>
                    <a:pt x="111" y="2506"/>
                    <a:pt x="99" y="2529"/>
                  </a:cubicBezTo>
                  <a:cubicBezTo>
                    <a:pt x="15" y="2613"/>
                    <a:pt x="111" y="2672"/>
                    <a:pt x="134" y="2744"/>
                  </a:cubicBezTo>
                  <a:cubicBezTo>
                    <a:pt x="134" y="2827"/>
                    <a:pt x="87" y="2898"/>
                    <a:pt x="99" y="2970"/>
                  </a:cubicBezTo>
                  <a:cubicBezTo>
                    <a:pt x="111" y="3065"/>
                    <a:pt x="158" y="3137"/>
                    <a:pt x="170" y="3208"/>
                  </a:cubicBezTo>
                  <a:cubicBezTo>
                    <a:pt x="156" y="3194"/>
                    <a:pt x="144" y="3190"/>
                    <a:pt x="132" y="3190"/>
                  </a:cubicBezTo>
                  <a:cubicBezTo>
                    <a:pt x="101" y="3190"/>
                    <a:pt x="73" y="3220"/>
                    <a:pt x="39" y="3220"/>
                  </a:cubicBezTo>
                  <a:cubicBezTo>
                    <a:pt x="27" y="3244"/>
                    <a:pt x="27" y="3268"/>
                    <a:pt x="39" y="3279"/>
                  </a:cubicBezTo>
                  <a:cubicBezTo>
                    <a:pt x="49" y="3297"/>
                    <a:pt x="50" y="3302"/>
                    <a:pt x="45" y="3302"/>
                  </a:cubicBezTo>
                  <a:cubicBezTo>
                    <a:pt x="38" y="3302"/>
                    <a:pt x="19" y="3288"/>
                    <a:pt x="9" y="3288"/>
                  </a:cubicBezTo>
                  <a:cubicBezTo>
                    <a:pt x="3" y="3288"/>
                    <a:pt x="0" y="3292"/>
                    <a:pt x="3" y="3303"/>
                  </a:cubicBezTo>
                  <a:cubicBezTo>
                    <a:pt x="3" y="3375"/>
                    <a:pt x="87" y="3601"/>
                    <a:pt x="99" y="3625"/>
                  </a:cubicBezTo>
                  <a:cubicBezTo>
                    <a:pt x="99" y="3625"/>
                    <a:pt x="93" y="3619"/>
                    <a:pt x="83" y="3619"/>
                  </a:cubicBezTo>
                  <a:cubicBezTo>
                    <a:pt x="77" y="3619"/>
                    <a:pt x="71" y="3621"/>
                    <a:pt x="63" y="3625"/>
                  </a:cubicBezTo>
                  <a:cubicBezTo>
                    <a:pt x="51" y="3649"/>
                    <a:pt x="51" y="3672"/>
                    <a:pt x="51" y="3684"/>
                  </a:cubicBezTo>
                  <a:cubicBezTo>
                    <a:pt x="75" y="3744"/>
                    <a:pt x="87" y="3803"/>
                    <a:pt x="158" y="3815"/>
                  </a:cubicBezTo>
                  <a:cubicBezTo>
                    <a:pt x="194" y="3815"/>
                    <a:pt x="206" y="3839"/>
                    <a:pt x="218" y="3839"/>
                  </a:cubicBezTo>
                  <a:cubicBezTo>
                    <a:pt x="235" y="3836"/>
                    <a:pt x="248" y="3834"/>
                    <a:pt x="260" y="3834"/>
                  </a:cubicBezTo>
                  <a:cubicBezTo>
                    <a:pt x="286" y="3834"/>
                    <a:pt x="300" y="3843"/>
                    <a:pt x="325" y="3851"/>
                  </a:cubicBezTo>
                  <a:cubicBezTo>
                    <a:pt x="337" y="3863"/>
                    <a:pt x="337" y="3887"/>
                    <a:pt x="349" y="3887"/>
                  </a:cubicBezTo>
                  <a:cubicBezTo>
                    <a:pt x="396" y="3899"/>
                    <a:pt x="444" y="3899"/>
                    <a:pt x="444" y="3946"/>
                  </a:cubicBezTo>
                  <a:cubicBezTo>
                    <a:pt x="483" y="3985"/>
                    <a:pt x="511" y="4034"/>
                    <a:pt x="556" y="4034"/>
                  </a:cubicBezTo>
                  <a:cubicBezTo>
                    <a:pt x="580" y="4034"/>
                    <a:pt x="609" y="4019"/>
                    <a:pt x="646" y="3982"/>
                  </a:cubicBezTo>
                  <a:cubicBezTo>
                    <a:pt x="670" y="3946"/>
                    <a:pt x="682" y="3899"/>
                    <a:pt x="706" y="3863"/>
                  </a:cubicBezTo>
                  <a:cubicBezTo>
                    <a:pt x="765" y="3827"/>
                    <a:pt x="825" y="3827"/>
                    <a:pt x="896" y="3803"/>
                  </a:cubicBezTo>
                  <a:cubicBezTo>
                    <a:pt x="896" y="3803"/>
                    <a:pt x="920" y="3791"/>
                    <a:pt x="932" y="3791"/>
                  </a:cubicBezTo>
                  <a:cubicBezTo>
                    <a:pt x="961" y="3769"/>
                    <a:pt x="987" y="3751"/>
                    <a:pt x="1008" y="3751"/>
                  </a:cubicBezTo>
                  <a:cubicBezTo>
                    <a:pt x="1032" y="3751"/>
                    <a:pt x="1051" y="3772"/>
                    <a:pt x="1063" y="3827"/>
                  </a:cubicBezTo>
                  <a:lnTo>
                    <a:pt x="1063" y="3863"/>
                  </a:lnTo>
                  <a:cubicBezTo>
                    <a:pt x="1099" y="3911"/>
                    <a:pt x="1111" y="3958"/>
                    <a:pt x="1111" y="4006"/>
                  </a:cubicBezTo>
                  <a:cubicBezTo>
                    <a:pt x="1123" y="4030"/>
                    <a:pt x="1146" y="4030"/>
                    <a:pt x="1158" y="4041"/>
                  </a:cubicBezTo>
                  <a:lnTo>
                    <a:pt x="1218" y="4041"/>
                  </a:lnTo>
                  <a:cubicBezTo>
                    <a:pt x="1226" y="4038"/>
                    <a:pt x="1235" y="4036"/>
                    <a:pt x="1245" y="4036"/>
                  </a:cubicBezTo>
                  <a:cubicBezTo>
                    <a:pt x="1264" y="4036"/>
                    <a:pt x="1285" y="4041"/>
                    <a:pt x="1301" y="4041"/>
                  </a:cubicBezTo>
                  <a:cubicBezTo>
                    <a:pt x="1325" y="4047"/>
                    <a:pt x="1349" y="4050"/>
                    <a:pt x="1373" y="4050"/>
                  </a:cubicBezTo>
                  <a:cubicBezTo>
                    <a:pt x="1396" y="4050"/>
                    <a:pt x="1420" y="4047"/>
                    <a:pt x="1444" y="4041"/>
                  </a:cubicBezTo>
                  <a:cubicBezTo>
                    <a:pt x="1471" y="4028"/>
                    <a:pt x="1497" y="4022"/>
                    <a:pt x="1523" y="4022"/>
                  </a:cubicBezTo>
                  <a:cubicBezTo>
                    <a:pt x="1586" y="4022"/>
                    <a:pt x="1643" y="4058"/>
                    <a:pt x="1694" y="4101"/>
                  </a:cubicBezTo>
                  <a:cubicBezTo>
                    <a:pt x="1754" y="4149"/>
                    <a:pt x="1813" y="4232"/>
                    <a:pt x="1896" y="4268"/>
                  </a:cubicBezTo>
                  <a:cubicBezTo>
                    <a:pt x="1901" y="4269"/>
                    <a:pt x="1906" y="4270"/>
                    <a:pt x="1912" y="4270"/>
                  </a:cubicBezTo>
                  <a:cubicBezTo>
                    <a:pt x="1926" y="4270"/>
                    <a:pt x="1941" y="4266"/>
                    <a:pt x="1953" y="4266"/>
                  </a:cubicBezTo>
                  <a:cubicBezTo>
                    <a:pt x="1973" y="4266"/>
                    <a:pt x="1982" y="4276"/>
                    <a:pt x="1956" y="4327"/>
                  </a:cubicBezTo>
                  <a:lnTo>
                    <a:pt x="1992" y="4351"/>
                  </a:lnTo>
                  <a:cubicBezTo>
                    <a:pt x="2071" y="4400"/>
                    <a:pt x="2123" y="4427"/>
                    <a:pt x="2160" y="4427"/>
                  </a:cubicBezTo>
                  <a:cubicBezTo>
                    <a:pt x="2212" y="4427"/>
                    <a:pt x="2233" y="4374"/>
                    <a:pt x="2254" y="4256"/>
                  </a:cubicBezTo>
                  <a:cubicBezTo>
                    <a:pt x="2254" y="4232"/>
                    <a:pt x="2277" y="4208"/>
                    <a:pt x="2277" y="4196"/>
                  </a:cubicBezTo>
                  <a:cubicBezTo>
                    <a:pt x="2289" y="4113"/>
                    <a:pt x="2301" y="4041"/>
                    <a:pt x="2337" y="3970"/>
                  </a:cubicBezTo>
                  <a:cubicBezTo>
                    <a:pt x="2349" y="3958"/>
                    <a:pt x="2349" y="3922"/>
                    <a:pt x="2361" y="3899"/>
                  </a:cubicBezTo>
                  <a:cubicBezTo>
                    <a:pt x="2373" y="3815"/>
                    <a:pt x="2432" y="3756"/>
                    <a:pt x="2408" y="3684"/>
                  </a:cubicBezTo>
                  <a:cubicBezTo>
                    <a:pt x="2343" y="3477"/>
                    <a:pt x="2397" y="3360"/>
                    <a:pt x="2562" y="3360"/>
                  </a:cubicBezTo>
                  <a:cubicBezTo>
                    <a:pt x="2578" y="3360"/>
                    <a:pt x="2594" y="3361"/>
                    <a:pt x="2611" y="3363"/>
                  </a:cubicBezTo>
                  <a:cubicBezTo>
                    <a:pt x="2671" y="3325"/>
                    <a:pt x="2721" y="3279"/>
                    <a:pt x="2774" y="3279"/>
                  </a:cubicBezTo>
                  <a:cubicBezTo>
                    <a:pt x="2805" y="3279"/>
                    <a:pt x="2837" y="3295"/>
                    <a:pt x="2873" y="3339"/>
                  </a:cubicBezTo>
                  <a:cubicBezTo>
                    <a:pt x="2883" y="3354"/>
                    <a:pt x="2897" y="3361"/>
                    <a:pt x="2913" y="3361"/>
                  </a:cubicBezTo>
                  <a:cubicBezTo>
                    <a:pt x="2936" y="3361"/>
                    <a:pt x="2964" y="3348"/>
                    <a:pt x="2992" y="3327"/>
                  </a:cubicBezTo>
                  <a:cubicBezTo>
                    <a:pt x="3051" y="3256"/>
                    <a:pt x="3147" y="3208"/>
                    <a:pt x="3230" y="3125"/>
                  </a:cubicBezTo>
                  <a:cubicBezTo>
                    <a:pt x="3240" y="3083"/>
                    <a:pt x="3233" y="3062"/>
                    <a:pt x="3217" y="3053"/>
                  </a:cubicBezTo>
                  <a:lnTo>
                    <a:pt x="3217" y="3053"/>
                  </a:lnTo>
                  <a:cubicBezTo>
                    <a:pt x="3268" y="3033"/>
                    <a:pt x="3291" y="2984"/>
                    <a:pt x="3266" y="2898"/>
                  </a:cubicBezTo>
                  <a:lnTo>
                    <a:pt x="3266" y="2898"/>
                  </a:lnTo>
                  <a:cubicBezTo>
                    <a:pt x="3275" y="2921"/>
                    <a:pt x="3289" y="2928"/>
                    <a:pt x="3305" y="2928"/>
                  </a:cubicBezTo>
                  <a:cubicBezTo>
                    <a:pt x="3330" y="2928"/>
                    <a:pt x="3358" y="2910"/>
                    <a:pt x="3373" y="2910"/>
                  </a:cubicBezTo>
                  <a:cubicBezTo>
                    <a:pt x="3468" y="2898"/>
                    <a:pt x="3504" y="2851"/>
                    <a:pt x="3540" y="2768"/>
                  </a:cubicBezTo>
                  <a:cubicBezTo>
                    <a:pt x="3550" y="2714"/>
                    <a:pt x="3580" y="2670"/>
                    <a:pt x="3637" y="2670"/>
                  </a:cubicBezTo>
                  <a:cubicBezTo>
                    <a:pt x="3644" y="2670"/>
                    <a:pt x="3651" y="2671"/>
                    <a:pt x="3659" y="2672"/>
                  </a:cubicBezTo>
                  <a:cubicBezTo>
                    <a:pt x="3742" y="2648"/>
                    <a:pt x="3766" y="2565"/>
                    <a:pt x="3790" y="2494"/>
                  </a:cubicBezTo>
                  <a:cubicBezTo>
                    <a:pt x="3801" y="2387"/>
                    <a:pt x="3849" y="2315"/>
                    <a:pt x="3956" y="2291"/>
                  </a:cubicBezTo>
                  <a:cubicBezTo>
                    <a:pt x="3980" y="2291"/>
                    <a:pt x="4004" y="2267"/>
                    <a:pt x="4016" y="2244"/>
                  </a:cubicBezTo>
                  <a:cubicBezTo>
                    <a:pt x="4028" y="2184"/>
                    <a:pt x="4087" y="2184"/>
                    <a:pt x="4135" y="2184"/>
                  </a:cubicBezTo>
                  <a:cubicBezTo>
                    <a:pt x="4159" y="2184"/>
                    <a:pt x="4194" y="2172"/>
                    <a:pt x="4218" y="2148"/>
                  </a:cubicBezTo>
                  <a:cubicBezTo>
                    <a:pt x="4361" y="2077"/>
                    <a:pt x="4385" y="1946"/>
                    <a:pt x="4397" y="1815"/>
                  </a:cubicBezTo>
                  <a:cubicBezTo>
                    <a:pt x="4421" y="1732"/>
                    <a:pt x="4444" y="1648"/>
                    <a:pt x="4504" y="1589"/>
                  </a:cubicBezTo>
                  <a:cubicBezTo>
                    <a:pt x="4516" y="1553"/>
                    <a:pt x="4552" y="1541"/>
                    <a:pt x="4563" y="1494"/>
                  </a:cubicBezTo>
                  <a:cubicBezTo>
                    <a:pt x="4563" y="1470"/>
                    <a:pt x="4599" y="1458"/>
                    <a:pt x="4623" y="1458"/>
                  </a:cubicBezTo>
                  <a:cubicBezTo>
                    <a:pt x="4659" y="1458"/>
                    <a:pt x="4683" y="1434"/>
                    <a:pt x="4694" y="1422"/>
                  </a:cubicBezTo>
                  <a:cubicBezTo>
                    <a:pt x="4683" y="1291"/>
                    <a:pt x="4671" y="1160"/>
                    <a:pt x="4683" y="1017"/>
                  </a:cubicBezTo>
                  <a:cubicBezTo>
                    <a:pt x="4683" y="958"/>
                    <a:pt x="4671" y="922"/>
                    <a:pt x="4659" y="863"/>
                  </a:cubicBezTo>
                  <a:cubicBezTo>
                    <a:pt x="4635" y="743"/>
                    <a:pt x="4575" y="636"/>
                    <a:pt x="4623" y="517"/>
                  </a:cubicBezTo>
                  <a:cubicBezTo>
                    <a:pt x="4623" y="482"/>
                    <a:pt x="4623" y="458"/>
                    <a:pt x="4611" y="422"/>
                  </a:cubicBezTo>
                  <a:cubicBezTo>
                    <a:pt x="4516" y="303"/>
                    <a:pt x="4397" y="231"/>
                    <a:pt x="4254" y="220"/>
                  </a:cubicBezTo>
                  <a:cubicBezTo>
                    <a:pt x="4099" y="208"/>
                    <a:pt x="3980" y="160"/>
                    <a:pt x="3861" y="65"/>
                  </a:cubicBezTo>
                  <a:cubicBezTo>
                    <a:pt x="3811" y="22"/>
                    <a:pt x="3752" y="1"/>
                    <a:pt x="3688" y="1"/>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 name="Google Shape;186;p11"/>
            <p:cNvSpPr/>
            <p:nvPr/>
          </p:nvSpPr>
          <p:spPr>
            <a:xfrm>
              <a:off x="1906475" y="1466675"/>
              <a:ext cx="3163525" cy="2660175"/>
            </a:xfrm>
            <a:custGeom>
              <a:avLst/>
              <a:gdLst/>
              <a:ahLst/>
              <a:cxnLst/>
              <a:rect l="l" t="t" r="r" b="b"/>
              <a:pathLst>
                <a:path w="126541" h="106407" extrusionOk="0">
                  <a:moveTo>
                    <a:pt x="17169" y="1"/>
                  </a:moveTo>
                  <a:lnTo>
                    <a:pt x="16836" y="60"/>
                  </a:lnTo>
                  <a:lnTo>
                    <a:pt x="16526" y="370"/>
                  </a:lnTo>
                  <a:lnTo>
                    <a:pt x="16169" y="572"/>
                  </a:lnTo>
                  <a:lnTo>
                    <a:pt x="15812" y="786"/>
                  </a:lnTo>
                  <a:lnTo>
                    <a:pt x="15610" y="834"/>
                  </a:lnTo>
                  <a:lnTo>
                    <a:pt x="15514" y="667"/>
                  </a:lnTo>
                  <a:lnTo>
                    <a:pt x="15121" y="72"/>
                  </a:lnTo>
                  <a:lnTo>
                    <a:pt x="14455" y="334"/>
                  </a:lnTo>
                  <a:lnTo>
                    <a:pt x="13752" y="906"/>
                  </a:lnTo>
                  <a:lnTo>
                    <a:pt x="13038" y="1394"/>
                  </a:lnTo>
                  <a:lnTo>
                    <a:pt x="12324" y="1739"/>
                  </a:lnTo>
                  <a:lnTo>
                    <a:pt x="11657" y="2156"/>
                  </a:lnTo>
                  <a:lnTo>
                    <a:pt x="11383" y="2334"/>
                  </a:lnTo>
                  <a:lnTo>
                    <a:pt x="11050" y="2358"/>
                  </a:lnTo>
                  <a:lnTo>
                    <a:pt x="10728" y="2596"/>
                  </a:lnTo>
                  <a:lnTo>
                    <a:pt x="10609" y="3049"/>
                  </a:lnTo>
                  <a:lnTo>
                    <a:pt x="10466" y="3251"/>
                  </a:lnTo>
                  <a:lnTo>
                    <a:pt x="10514" y="3549"/>
                  </a:lnTo>
                  <a:lnTo>
                    <a:pt x="10633" y="3608"/>
                  </a:lnTo>
                  <a:lnTo>
                    <a:pt x="10764" y="3584"/>
                  </a:lnTo>
                  <a:lnTo>
                    <a:pt x="10990" y="3525"/>
                  </a:lnTo>
                  <a:lnTo>
                    <a:pt x="11192" y="3608"/>
                  </a:lnTo>
                  <a:lnTo>
                    <a:pt x="10966" y="3834"/>
                  </a:lnTo>
                  <a:lnTo>
                    <a:pt x="10847" y="4073"/>
                  </a:lnTo>
                  <a:lnTo>
                    <a:pt x="11121" y="4263"/>
                  </a:lnTo>
                  <a:lnTo>
                    <a:pt x="11478" y="4346"/>
                  </a:lnTo>
                  <a:lnTo>
                    <a:pt x="11669" y="4323"/>
                  </a:lnTo>
                  <a:lnTo>
                    <a:pt x="11871" y="4299"/>
                  </a:lnTo>
                  <a:lnTo>
                    <a:pt x="11990" y="4358"/>
                  </a:lnTo>
                  <a:lnTo>
                    <a:pt x="12073" y="4466"/>
                  </a:lnTo>
                  <a:lnTo>
                    <a:pt x="11621" y="4835"/>
                  </a:lnTo>
                  <a:lnTo>
                    <a:pt x="11073" y="5001"/>
                  </a:lnTo>
                  <a:lnTo>
                    <a:pt x="10383" y="4727"/>
                  </a:lnTo>
                  <a:lnTo>
                    <a:pt x="9871" y="5454"/>
                  </a:lnTo>
                  <a:lnTo>
                    <a:pt x="9597" y="4739"/>
                  </a:lnTo>
                  <a:lnTo>
                    <a:pt x="9061" y="4942"/>
                  </a:lnTo>
                  <a:lnTo>
                    <a:pt x="8228" y="5335"/>
                  </a:lnTo>
                  <a:lnTo>
                    <a:pt x="7323" y="5454"/>
                  </a:lnTo>
                  <a:lnTo>
                    <a:pt x="6656" y="5537"/>
                  </a:lnTo>
                  <a:lnTo>
                    <a:pt x="6001" y="5478"/>
                  </a:lnTo>
                  <a:lnTo>
                    <a:pt x="5537" y="5073"/>
                  </a:lnTo>
                  <a:lnTo>
                    <a:pt x="5263" y="4442"/>
                  </a:lnTo>
                  <a:lnTo>
                    <a:pt x="4954" y="5085"/>
                  </a:lnTo>
                  <a:lnTo>
                    <a:pt x="4334" y="5335"/>
                  </a:lnTo>
                  <a:lnTo>
                    <a:pt x="3822" y="5561"/>
                  </a:lnTo>
                  <a:lnTo>
                    <a:pt x="3953" y="6085"/>
                  </a:lnTo>
                  <a:lnTo>
                    <a:pt x="2858" y="6573"/>
                  </a:lnTo>
                  <a:lnTo>
                    <a:pt x="1679" y="6644"/>
                  </a:lnTo>
                  <a:lnTo>
                    <a:pt x="1536" y="6692"/>
                  </a:lnTo>
                  <a:lnTo>
                    <a:pt x="1382" y="6799"/>
                  </a:lnTo>
                  <a:lnTo>
                    <a:pt x="1215" y="6978"/>
                  </a:lnTo>
                  <a:lnTo>
                    <a:pt x="1203" y="7216"/>
                  </a:lnTo>
                  <a:lnTo>
                    <a:pt x="1358" y="7394"/>
                  </a:lnTo>
                  <a:lnTo>
                    <a:pt x="1596" y="7383"/>
                  </a:lnTo>
                  <a:lnTo>
                    <a:pt x="1751" y="7347"/>
                  </a:lnTo>
                  <a:lnTo>
                    <a:pt x="1929" y="7442"/>
                  </a:lnTo>
                  <a:lnTo>
                    <a:pt x="1203" y="7883"/>
                  </a:lnTo>
                  <a:lnTo>
                    <a:pt x="429" y="8359"/>
                  </a:lnTo>
                  <a:lnTo>
                    <a:pt x="298" y="8537"/>
                  </a:lnTo>
                  <a:lnTo>
                    <a:pt x="310" y="8776"/>
                  </a:lnTo>
                  <a:lnTo>
                    <a:pt x="524" y="9228"/>
                  </a:lnTo>
                  <a:lnTo>
                    <a:pt x="239" y="9657"/>
                  </a:lnTo>
                  <a:lnTo>
                    <a:pt x="120" y="9847"/>
                  </a:lnTo>
                  <a:lnTo>
                    <a:pt x="60" y="10097"/>
                  </a:lnTo>
                  <a:lnTo>
                    <a:pt x="1" y="10454"/>
                  </a:lnTo>
                  <a:lnTo>
                    <a:pt x="155" y="10740"/>
                  </a:lnTo>
                  <a:lnTo>
                    <a:pt x="393" y="10692"/>
                  </a:lnTo>
                  <a:lnTo>
                    <a:pt x="584" y="10478"/>
                  </a:lnTo>
                  <a:lnTo>
                    <a:pt x="965" y="10264"/>
                  </a:lnTo>
                  <a:lnTo>
                    <a:pt x="1370" y="10300"/>
                  </a:lnTo>
                  <a:lnTo>
                    <a:pt x="1489" y="10538"/>
                  </a:lnTo>
                  <a:lnTo>
                    <a:pt x="1370" y="10800"/>
                  </a:lnTo>
                  <a:lnTo>
                    <a:pt x="1465" y="11097"/>
                  </a:lnTo>
                  <a:lnTo>
                    <a:pt x="1656" y="11347"/>
                  </a:lnTo>
                  <a:lnTo>
                    <a:pt x="1798" y="11526"/>
                  </a:lnTo>
                  <a:lnTo>
                    <a:pt x="1703" y="11740"/>
                  </a:lnTo>
                  <a:lnTo>
                    <a:pt x="1441" y="12097"/>
                  </a:lnTo>
                  <a:lnTo>
                    <a:pt x="1620" y="12502"/>
                  </a:lnTo>
                  <a:lnTo>
                    <a:pt x="2001" y="12586"/>
                  </a:lnTo>
                  <a:lnTo>
                    <a:pt x="2263" y="12300"/>
                  </a:lnTo>
                  <a:lnTo>
                    <a:pt x="2727" y="12181"/>
                  </a:lnTo>
                  <a:lnTo>
                    <a:pt x="3096" y="12466"/>
                  </a:lnTo>
                  <a:lnTo>
                    <a:pt x="3132" y="12752"/>
                  </a:lnTo>
                  <a:lnTo>
                    <a:pt x="2858" y="12895"/>
                  </a:lnTo>
                  <a:lnTo>
                    <a:pt x="2120" y="13812"/>
                  </a:lnTo>
                  <a:cubicBezTo>
                    <a:pt x="2009" y="14651"/>
                    <a:pt x="2082" y="15537"/>
                    <a:pt x="2508" y="15537"/>
                  </a:cubicBezTo>
                  <a:cubicBezTo>
                    <a:pt x="2722" y="15537"/>
                    <a:pt x="3026" y="15311"/>
                    <a:pt x="3441" y="14741"/>
                  </a:cubicBezTo>
                  <a:lnTo>
                    <a:pt x="4180" y="14669"/>
                  </a:lnTo>
                  <a:lnTo>
                    <a:pt x="4227" y="14645"/>
                  </a:lnTo>
                  <a:lnTo>
                    <a:pt x="4287" y="14586"/>
                  </a:lnTo>
                  <a:lnTo>
                    <a:pt x="4501" y="14360"/>
                  </a:lnTo>
                  <a:lnTo>
                    <a:pt x="4763" y="14467"/>
                  </a:lnTo>
                  <a:lnTo>
                    <a:pt x="4918" y="14800"/>
                  </a:lnTo>
                  <a:lnTo>
                    <a:pt x="4704" y="15122"/>
                  </a:lnTo>
                  <a:lnTo>
                    <a:pt x="4453" y="15312"/>
                  </a:lnTo>
                  <a:lnTo>
                    <a:pt x="4358" y="15610"/>
                  </a:lnTo>
                  <a:lnTo>
                    <a:pt x="4299" y="16086"/>
                  </a:lnTo>
                  <a:lnTo>
                    <a:pt x="3918" y="16431"/>
                  </a:lnTo>
                  <a:lnTo>
                    <a:pt x="3572" y="16800"/>
                  </a:lnTo>
                  <a:lnTo>
                    <a:pt x="3572" y="17336"/>
                  </a:lnTo>
                  <a:lnTo>
                    <a:pt x="3918" y="17646"/>
                  </a:lnTo>
                  <a:lnTo>
                    <a:pt x="4406" y="17705"/>
                  </a:lnTo>
                  <a:lnTo>
                    <a:pt x="4823" y="17598"/>
                  </a:lnTo>
                  <a:lnTo>
                    <a:pt x="5275" y="17646"/>
                  </a:lnTo>
                  <a:lnTo>
                    <a:pt x="4930" y="18170"/>
                  </a:lnTo>
                  <a:lnTo>
                    <a:pt x="4358" y="18432"/>
                  </a:lnTo>
                  <a:lnTo>
                    <a:pt x="3870" y="18634"/>
                  </a:lnTo>
                  <a:lnTo>
                    <a:pt x="3703" y="19110"/>
                  </a:lnTo>
                  <a:lnTo>
                    <a:pt x="4025" y="19467"/>
                  </a:lnTo>
                  <a:lnTo>
                    <a:pt x="4561" y="19408"/>
                  </a:lnTo>
                  <a:lnTo>
                    <a:pt x="4870" y="19348"/>
                  </a:lnTo>
                  <a:lnTo>
                    <a:pt x="5108" y="19491"/>
                  </a:lnTo>
                  <a:lnTo>
                    <a:pt x="5013" y="19789"/>
                  </a:lnTo>
                  <a:lnTo>
                    <a:pt x="4704" y="19967"/>
                  </a:lnTo>
                  <a:lnTo>
                    <a:pt x="4537" y="20027"/>
                  </a:lnTo>
                  <a:lnTo>
                    <a:pt x="4382" y="20086"/>
                  </a:lnTo>
                  <a:lnTo>
                    <a:pt x="3608" y="20896"/>
                  </a:lnTo>
                  <a:lnTo>
                    <a:pt x="2906" y="21765"/>
                  </a:lnTo>
                  <a:lnTo>
                    <a:pt x="2846" y="21980"/>
                  </a:lnTo>
                  <a:lnTo>
                    <a:pt x="2906" y="22230"/>
                  </a:lnTo>
                  <a:lnTo>
                    <a:pt x="2965" y="22813"/>
                  </a:lnTo>
                  <a:lnTo>
                    <a:pt x="2858" y="23396"/>
                  </a:lnTo>
                  <a:lnTo>
                    <a:pt x="2858" y="24051"/>
                  </a:lnTo>
                  <a:lnTo>
                    <a:pt x="3525" y="24111"/>
                  </a:lnTo>
                  <a:lnTo>
                    <a:pt x="4418" y="23623"/>
                  </a:lnTo>
                  <a:lnTo>
                    <a:pt x="5073" y="22873"/>
                  </a:lnTo>
                  <a:lnTo>
                    <a:pt x="5406" y="22587"/>
                  </a:lnTo>
                  <a:lnTo>
                    <a:pt x="5823" y="22420"/>
                  </a:lnTo>
                  <a:lnTo>
                    <a:pt x="7740" y="22277"/>
                  </a:lnTo>
                  <a:lnTo>
                    <a:pt x="9597" y="21777"/>
                  </a:lnTo>
                  <a:lnTo>
                    <a:pt x="9978" y="21753"/>
                  </a:lnTo>
                  <a:lnTo>
                    <a:pt x="10157" y="22158"/>
                  </a:lnTo>
                  <a:lnTo>
                    <a:pt x="10252" y="22575"/>
                  </a:lnTo>
                  <a:lnTo>
                    <a:pt x="10669" y="22730"/>
                  </a:lnTo>
                  <a:lnTo>
                    <a:pt x="11109" y="22992"/>
                  </a:lnTo>
                  <a:lnTo>
                    <a:pt x="10990" y="23480"/>
                  </a:lnTo>
                  <a:lnTo>
                    <a:pt x="10764" y="23646"/>
                  </a:lnTo>
                  <a:lnTo>
                    <a:pt x="10514" y="23754"/>
                  </a:lnTo>
                  <a:lnTo>
                    <a:pt x="10026" y="24146"/>
                  </a:lnTo>
                  <a:lnTo>
                    <a:pt x="9716" y="24682"/>
                  </a:lnTo>
                  <a:lnTo>
                    <a:pt x="9787" y="25028"/>
                  </a:lnTo>
                  <a:lnTo>
                    <a:pt x="10145" y="25159"/>
                  </a:lnTo>
                  <a:lnTo>
                    <a:pt x="10228" y="25266"/>
                  </a:lnTo>
                  <a:lnTo>
                    <a:pt x="10180" y="25397"/>
                  </a:lnTo>
                  <a:lnTo>
                    <a:pt x="10061" y="25849"/>
                  </a:lnTo>
                  <a:lnTo>
                    <a:pt x="10311" y="26171"/>
                  </a:lnTo>
                  <a:lnTo>
                    <a:pt x="10847" y="26194"/>
                  </a:lnTo>
                  <a:lnTo>
                    <a:pt x="11359" y="25932"/>
                  </a:lnTo>
                  <a:lnTo>
                    <a:pt x="12300" y="25325"/>
                  </a:lnTo>
                  <a:lnTo>
                    <a:pt x="13407" y="25492"/>
                  </a:lnTo>
                  <a:lnTo>
                    <a:pt x="13705" y="25540"/>
                  </a:lnTo>
                  <a:lnTo>
                    <a:pt x="14002" y="25432"/>
                  </a:lnTo>
                  <a:lnTo>
                    <a:pt x="14479" y="25301"/>
                  </a:lnTo>
                  <a:lnTo>
                    <a:pt x="14895" y="25575"/>
                  </a:lnTo>
                  <a:lnTo>
                    <a:pt x="15705" y="26171"/>
                  </a:lnTo>
                  <a:lnTo>
                    <a:pt x="16717" y="26218"/>
                  </a:lnTo>
                  <a:lnTo>
                    <a:pt x="17026" y="26194"/>
                  </a:lnTo>
                  <a:lnTo>
                    <a:pt x="17312" y="26349"/>
                  </a:lnTo>
                  <a:lnTo>
                    <a:pt x="17967" y="26635"/>
                  </a:lnTo>
                  <a:lnTo>
                    <a:pt x="18598" y="26337"/>
                  </a:lnTo>
                  <a:lnTo>
                    <a:pt x="18931" y="26147"/>
                  </a:lnTo>
                  <a:lnTo>
                    <a:pt x="19301" y="26075"/>
                  </a:lnTo>
                  <a:lnTo>
                    <a:pt x="19932" y="25897"/>
                  </a:lnTo>
                  <a:lnTo>
                    <a:pt x="20098" y="25266"/>
                  </a:lnTo>
                  <a:lnTo>
                    <a:pt x="20229" y="24849"/>
                  </a:lnTo>
                  <a:lnTo>
                    <a:pt x="20479" y="24766"/>
                  </a:lnTo>
                  <a:lnTo>
                    <a:pt x="21503" y="25063"/>
                  </a:lnTo>
                  <a:lnTo>
                    <a:pt x="22527" y="25004"/>
                  </a:lnTo>
                  <a:lnTo>
                    <a:pt x="23468" y="25218"/>
                  </a:lnTo>
                  <a:lnTo>
                    <a:pt x="24230" y="24658"/>
                  </a:lnTo>
                  <a:lnTo>
                    <a:pt x="24337" y="24599"/>
                  </a:lnTo>
                  <a:lnTo>
                    <a:pt x="24480" y="24551"/>
                  </a:lnTo>
                  <a:lnTo>
                    <a:pt x="24611" y="25397"/>
                  </a:lnTo>
                  <a:lnTo>
                    <a:pt x="25468" y="25504"/>
                  </a:lnTo>
                  <a:lnTo>
                    <a:pt x="25778" y="25480"/>
                  </a:lnTo>
                  <a:lnTo>
                    <a:pt x="26087" y="25420"/>
                  </a:lnTo>
                  <a:lnTo>
                    <a:pt x="26373" y="25420"/>
                  </a:lnTo>
                  <a:lnTo>
                    <a:pt x="26480" y="25659"/>
                  </a:lnTo>
                  <a:lnTo>
                    <a:pt x="26563" y="26802"/>
                  </a:lnTo>
                  <a:lnTo>
                    <a:pt x="26361" y="27980"/>
                  </a:lnTo>
                  <a:lnTo>
                    <a:pt x="26337" y="29016"/>
                  </a:lnTo>
                  <a:lnTo>
                    <a:pt x="27135" y="29373"/>
                  </a:lnTo>
                  <a:lnTo>
                    <a:pt x="28468" y="29409"/>
                  </a:lnTo>
                  <a:lnTo>
                    <a:pt x="29492" y="30254"/>
                  </a:lnTo>
                  <a:lnTo>
                    <a:pt x="29719" y="30802"/>
                  </a:lnTo>
                  <a:lnTo>
                    <a:pt x="29457" y="31290"/>
                  </a:lnTo>
                  <a:lnTo>
                    <a:pt x="28897" y="31921"/>
                  </a:lnTo>
                  <a:lnTo>
                    <a:pt x="28564" y="32683"/>
                  </a:lnTo>
                  <a:lnTo>
                    <a:pt x="28445" y="32993"/>
                  </a:lnTo>
                  <a:lnTo>
                    <a:pt x="28230" y="33195"/>
                  </a:lnTo>
                  <a:lnTo>
                    <a:pt x="27564" y="33707"/>
                  </a:lnTo>
                  <a:lnTo>
                    <a:pt x="26992" y="34314"/>
                  </a:lnTo>
                  <a:lnTo>
                    <a:pt x="26694" y="34553"/>
                  </a:lnTo>
                  <a:lnTo>
                    <a:pt x="26361" y="34731"/>
                  </a:lnTo>
                  <a:lnTo>
                    <a:pt x="25111" y="35160"/>
                  </a:lnTo>
                  <a:lnTo>
                    <a:pt x="24111" y="36041"/>
                  </a:lnTo>
                  <a:lnTo>
                    <a:pt x="23801" y="36267"/>
                  </a:lnTo>
                  <a:lnTo>
                    <a:pt x="23515" y="36577"/>
                  </a:lnTo>
                  <a:lnTo>
                    <a:pt x="23099" y="37529"/>
                  </a:lnTo>
                  <a:lnTo>
                    <a:pt x="22099" y="37624"/>
                  </a:lnTo>
                  <a:lnTo>
                    <a:pt x="21789" y="37708"/>
                  </a:lnTo>
                  <a:lnTo>
                    <a:pt x="21849" y="37982"/>
                  </a:lnTo>
                  <a:lnTo>
                    <a:pt x="22265" y="38970"/>
                  </a:lnTo>
                  <a:lnTo>
                    <a:pt x="22682" y="39958"/>
                  </a:lnTo>
                  <a:lnTo>
                    <a:pt x="22789" y="40137"/>
                  </a:lnTo>
                  <a:lnTo>
                    <a:pt x="22741" y="40339"/>
                  </a:lnTo>
                  <a:lnTo>
                    <a:pt x="22503" y="40970"/>
                  </a:lnTo>
                  <a:lnTo>
                    <a:pt x="22563" y="41625"/>
                  </a:lnTo>
                  <a:lnTo>
                    <a:pt x="22741" y="42589"/>
                  </a:lnTo>
                  <a:lnTo>
                    <a:pt x="22551" y="43554"/>
                  </a:lnTo>
                  <a:lnTo>
                    <a:pt x="22515" y="43816"/>
                  </a:lnTo>
                  <a:lnTo>
                    <a:pt x="22646" y="44078"/>
                  </a:lnTo>
                  <a:lnTo>
                    <a:pt x="22801" y="44542"/>
                  </a:lnTo>
                  <a:lnTo>
                    <a:pt x="22527" y="44923"/>
                  </a:lnTo>
                  <a:lnTo>
                    <a:pt x="22230" y="45399"/>
                  </a:lnTo>
                  <a:lnTo>
                    <a:pt x="22265" y="45959"/>
                  </a:lnTo>
                  <a:lnTo>
                    <a:pt x="22349" y="46673"/>
                  </a:lnTo>
                  <a:lnTo>
                    <a:pt x="22075" y="47387"/>
                  </a:lnTo>
                  <a:lnTo>
                    <a:pt x="21563" y="47923"/>
                  </a:lnTo>
                  <a:lnTo>
                    <a:pt x="20896" y="48173"/>
                  </a:lnTo>
                  <a:lnTo>
                    <a:pt x="20658" y="48233"/>
                  </a:lnTo>
                  <a:lnTo>
                    <a:pt x="20432" y="48340"/>
                  </a:lnTo>
                  <a:lnTo>
                    <a:pt x="20063" y="48578"/>
                  </a:lnTo>
                  <a:lnTo>
                    <a:pt x="19944" y="48935"/>
                  </a:lnTo>
                  <a:lnTo>
                    <a:pt x="20039" y="49542"/>
                  </a:lnTo>
                  <a:lnTo>
                    <a:pt x="20372" y="50019"/>
                  </a:lnTo>
                  <a:lnTo>
                    <a:pt x="20729" y="50304"/>
                  </a:lnTo>
                  <a:lnTo>
                    <a:pt x="20920" y="50685"/>
                  </a:lnTo>
                  <a:lnTo>
                    <a:pt x="21027" y="52400"/>
                  </a:lnTo>
                  <a:lnTo>
                    <a:pt x="20301" y="53948"/>
                  </a:lnTo>
                  <a:lnTo>
                    <a:pt x="20015" y="54424"/>
                  </a:lnTo>
                  <a:lnTo>
                    <a:pt x="19836" y="54948"/>
                  </a:lnTo>
                  <a:lnTo>
                    <a:pt x="19372" y="55924"/>
                  </a:lnTo>
                  <a:lnTo>
                    <a:pt x="18277" y="55996"/>
                  </a:lnTo>
                  <a:lnTo>
                    <a:pt x="17515" y="55865"/>
                  </a:lnTo>
                  <a:lnTo>
                    <a:pt x="16776" y="55877"/>
                  </a:lnTo>
                  <a:lnTo>
                    <a:pt x="15622" y="55996"/>
                  </a:lnTo>
                  <a:lnTo>
                    <a:pt x="14526" y="55746"/>
                  </a:lnTo>
                  <a:lnTo>
                    <a:pt x="14312" y="55698"/>
                  </a:lnTo>
                  <a:lnTo>
                    <a:pt x="14157" y="55805"/>
                  </a:lnTo>
                  <a:lnTo>
                    <a:pt x="14109" y="55972"/>
                  </a:lnTo>
                  <a:lnTo>
                    <a:pt x="14181" y="56139"/>
                  </a:lnTo>
                  <a:lnTo>
                    <a:pt x="14526" y="56770"/>
                  </a:lnTo>
                  <a:lnTo>
                    <a:pt x="14955" y="57365"/>
                  </a:lnTo>
                  <a:lnTo>
                    <a:pt x="15205" y="57651"/>
                  </a:lnTo>
                  <a:lnTo>
                    <a:pt x="15241" y="58020"/>
                  </a:lnTo>
                  <a:lnTo>
                    <a:pt x="15252" y="58436"/>
                  </a:lnTo>
                  <a:lnTo>
                    <a:pt x="15586" y="58675"/>
                  </a:lnTo>
                  <a:lnTo>
                    <a:pt x="16003" y="58996"/>
                  </a:lnTo>
                  <a:lnTo>
                    <a:pt x="15943" y="59544"/>
                  </a:lnTo>
                  <a:lnTo>
                    <a:pt x="15836" y="59960"/>
                  </a:lnTo>
                  <a:lnTo>
                    <a:pt x="16003" y="60341"/>
                  </a:lnTo>
                  <a:lnTo>
                    <a:pt x="16491" y="61020"/>
                  </a:lnTo>
                  <a:lnTo>
                    <a:pt x="16634" y="61818"/>
                  </a:lnTo>
                  <a:lnTo>
                    <a:pt x="16788" y="62306"/>
                  </a:lnTo>
                  <a:lnTo>
                    <a:pt x="17169" y="62651"/>
                  </a:lnTo>
                  <a:lnTo>
                    <a:pt x="17431" y="62818"/>
                  </a:lnTo>
                  <a:lnTo>
                    <a:pt x="17550" y="63104"/>
                  </a:lnTo>
                  <a:lnTo>
                    <a:pt x="17765" y="63592"/>
                  </a:lnTo>
                  <a:lnTo>
                    <a:pt x="18312" y="63568"/>
                  </a:lnTo>
                  <a:lnTo>
                    <a:pt x="18848" y="63604"/>
                  </a:lnTo>
                  <a:lnTo>
                    <a:pt x="19348" y="64128"/>
                  </a:lnTo>
                  <a:lnTo>
                    <a:pt x="19467" y="64794"/>
                  </a:lnTo>
                  <a:lnTo>
                    <a:pt x="19146" y="65378"/>
                  </a:lnTo>
                  <a:lnTo>
                    <a:pt x="18562" y="66009"/>
                  </a:lnTo>
                  <a:lnTo>
                    <a:pt x="18622" y="66878"/>
                  </a:lnTo>
                  <a:lnTo>
                    <a:pt x="18622" y="67021"/>
                  </a:lnTo>
                  <a:lnTo>
                    <a:pt x="18467" y="67140"/>
                  </a:lnTo>
                  <a:lnTo>
                    <a:pt x="17503" y="67759"/>
                  </a:lnTo>
                  <a:lnTo>
                    <a:pt x="16610" y="68485"/>
                  </a:lnTo>
                  <a:lnTo>
                    <a:pt x="16086" y="68950"/>
                  </a:lnTo>
                  <a:lnTo>
                    <a:pt x="15907" y="69545"/>
                  </a:lnTo>
                  <a:lnTo>
                    <a:pt x="15848" y="70378"/>
                  </a:lnTo>
                  <a:lnTo>
                    <a:pt x="15514" y="71105"/>
                  </a:lnTo>
                  <a:lnTo>
                    <a:pt x="15229" y="71724"/>
                  </a:lnTo>
                  <a:lnTo>
                    <a:pt x="15300" y="72414"/>
                  </a:lnTo>
                  <a:lnTo>
                    <a:pt x="16288" y="74010"/>
                  </a:lnTo>
                  <a:lnTo>
                    <a:pt x="17038" y="75736"/>
                  </a:lnTo>
                  <a:lnTo>
                    <a:pt x="17431" y="76153"/>
                  </a:lnTo>
                  <a:lnTo>
                    <a:pt x="18027" y="76093"/>
                  </a:lnTo>
                  <a:lnTo>
                    <a:pt x="18789" y="75927"/>
                  </a:lnTo>
                  <a:lnTo>
                    <a:pt x="19039" y="76677"/>
                  </a:lnTo>
                  <a:lnTo>
                    <a:pt x="19039" y="77034"/>
                  </a:lnTo>
                  <a:lnTo>
                    <a:pt x="18801" y="77248"/>
                  </a:lnTo>
                  <a:lnTo>
                    <a:pt x="18586" y="77415"/>
                  </a:lnTo>
                  <a:lnTo>
                    <a:pt x="18503" y="77665"/>
                  </a:lnTo>
                  <a:lnTo>
                    <a:pt x="18134" y="78177"/>
                  </a:lnTo>
                  <a:lnTo>
                    <a:pt x="17479" y="78082"/>
                  </a:lnTo>
                  <a:lnTo>
                    <a:pt x="17086" y="77927"/>
                  </a:lnTo>
                  <a:lnTo>
                    <a:pt x="16741" y="78106"/>
                  </a:lnTo>
                  <a:lnTo>
                    <a:pt x="16467" y="78379"/>
                  </a:lnTo>
                  <a:lnTo>
                    <a:pt x="16086" y="78320"/>
                  </a:lnTo>
                  <a:lnTo>
                    <a:pt x="15657" y="78296"/>
                  </a:lnTo>
                  <a:lnTo>
                    <a:pt x="15407" y="78713"/>
                  </a:lnTo>
                  <a:lnTo>
                    <a:pt x="14943" y="80058"/>
                  </a:lnTo>
                  <a:lnTo>
                    <a:pt x="14026" y="81177"/>
                  </a:lnTo>
                  <a:lnTo>
                    <a:pt x="13288" y="81749"/>
                  </a:lnTo>
                  <a:lnTo>
                    <a:pt x="12835" y="82547"/>
                  </a:lnTo>
                  <a:lnTo>
                    <a:pt x="12550" y="83392"/>
                  </a:lnTo>
                  <a:lnTo>
                    <a:pt x="12085" y="84154"/>
                  </a:lnTo>
                  <a:lnTo>
                    <a:pt x="11978" y="84368"/>
                  </a:lnTo>
                  <a:lnTo>
                    <a:pt x="12038" y="84606"/>
                  </a:lnTo>
                  <a:lnTo>
                    <a:pt x="12574" y="85987"/>
                  </a:lnTo>
                  <a:lnTo>
                    <a:pt x="12514" y="87464"/>
                  </a:lnTo>
                  <a:lnTo>
                    <a:pt x="12562" y="88369"/>
                  </a:lnTo>
                  <a:lnTo>
                    <a:pt x="12895" y="89202"/>
                  </a:lnTo>
                  <a:lnTo>
                    <a:pt x="13228" y="89274"/>
                  </a:lnTo>
                  <a:lnTo>
                    <a:pt x="13609" y="89035"/>
                  </a:lnTo>
                  <a:lnTo>
                    <a:pt x="14871" y="89190"/>
                  </a:lnTo>
                  <a:lnTo>
                    <a:pt x="16134" y="89202"/>
                  </a:lnTo>
                  <a:lnTo>
                    <a:pt x="17146" y="89345"/>
                  </a:lnTo>
                  <a:lnTo>
                    <a:pt x="18027" y="89809"/>
                  </a:lnTo>
                  <a:lnTo>
                    <a:pt x="18848" y="90286"/>
                  </a:lnTo>
                  <a:lnTo>
                    <a:pt x="19682" y="90738"/>
                  </a:lnTo>
                  <a:lnTo>
                    <a:pt x="20634" y="91298"/>
                  </a:lnTo>
                  <a:lnTo>
                    <a:pt x="21503" y="91988"/>
                  </a:lnTo>
                  <a:lnTo>
                    <a:pt x="22980" y="93607"/>
                  </a:lnTo>
                  <a:lnTo>
                    <a:pt x="24277" y="95358"/>
                  </a:lnTo>
                  <a:lnTo>
                    <a:pt x="24087" y="95417"/>
                  </a:lnTo>
                  <a:lnTo>
                    <a:pt x="23884" y="95501"/>
                  </a:lnTo>
                  <a:lnTo>
                    <a:pt x="23325" y="95703"/>
                  </a:lnTo>
                  <a:lnTo>
                    <a:pt x="23099" y="96251"/>
                  </a:lnTo>
                  <a:lnTo>
                    <a:pt x="23456" y="97346"/>
                  </a:lnTo>
                  <a:lnTo>
                    <a:pt x="24218" y="97620"/>
                  </a:lnTo>
                  <a:lnTo>
                    <a:pt x="24861" y="97798"/>
                  </a:lnTo>
                  <a:lnTo>
                    <a:pt x="25373" y="98191"/>
                  </a:lnTo>
                  <a:lnTo>
                    <a:pt x="25528" y="98477"/>
                  </a:lnTo>
                  <a:lnTo>
                    <a:pt x="25254" y="98596"/>
                  </a:lnTo>
                  <a:lnTo>
                    <a:pt x="24682" y="98858"/>
                  </a:lnTo>
                  <a:lnTo>
                    <a:pt x="24801" y="99465"/>
                  </a:lnTo>
                  <a:lnTo>
                    <a:pt x="25004" y="99989"/>
                  </a:lnTo>
                  <a:lnTo>
                    <a:pt x="25230" y="100513"/>
                  </a:lnTo>
                  <a:lnTo>
                    <a:pt x="26182" y="102025"/>
                  </a:lnTo>
                  <a:lnTo>
                    <a:pt x="27087" y="103573"/>
                  </a:lnTo>
                  <a:lnTo>
                    <a:pt x="27278" y="103752"/>
                  </a:lnTo>
                  <a:lnTo>
                    <a:pt x="27575" y="103811"/>
                  </a:lnTo>
                  <a:lnTo>
                    <a:pt x="28468" y="104073"/>
                  </a:lnTo>
                  <a:lnTo>
                    <a:pt x="29147" y="104704"/>
                  </a:lnTo>
                  <a:lnTo>
                    <a:pt x="29445" y="104990"/>
                  </a:lnTo>
                  <a:lnTo>
                    <a:pt x="29778" y="105228"/>
                  </a:lnTo>
                  <a:lnTo>
                    <a:pt x="30671" y="105704"/>
                  </a:lnTo>
                  <a:lnTo>
                    <a:pt x="31588" y="106133"/>
                  </a:lnTo>
                  <a:lnTo>
                    <a:pt x="32517" y="106407"/>
                  </a:lnTo>
                  <a:lnTo>
                    <a:pt x="33469" y="106180"/>
                  </a:lnTo>
                  <a:lnTo>
                    <a:pt x="33814" y="105597"/>
                  </a:lnTo>
                  <a:lnTo>
                    <a:pt x="33695" y="104871"/>
                  </a:lnTo>
                  <a:lnTo>
                    <a:pt x="33826" y="104383"/>
                  </a:lnTo>
                  <a:lnTo>
                    <a:pt x="34338" y="104311"/>
                  </a:lnTo>
                  <a:lnTo>
                    <a:pt x="34779" y="104275"/>
                  </a:lnTo>
                  <a:lnTo>
                    <a:pt x="35005" y="103918"/>
                  </a:lnTo>
                  <a:lnTo>
                    <a:pt x="35898" y="102716"/>
                  </a:lnTo>
                  <a:lnTo>
                    <a:pt x="36767" y="101477"/>
                  </a:lnTo>
                  <a:lnTo>
                    <a:pt x="36827" y="101406"/>
                  </a:lnTo>
                  <a:lnTo>
                    <a:pt x="36910" y="101346"/>
                  </a:lnTo>
                  <a:lnTo>
                    <a:pt x="38684" y="100692"/>
                  </a:lnTo>
                  <a:lnTo>
                    <a:pt x="40470" y="100037"/>
                  </a:lnTo>
                  <a:lnTo>
                    <a:pt x="40910" y="99989"/>
                  </a:lnTo>
                  <a:lnTo>
                    <a:pt x="41410" y="100156"/>
                  </a:lnTo>
                  <a:lnTo>
                    <a:pt x="42315" y="100346"/>
                  </a:lnTo>
                  <a:lnTo>
                    <a:pt x="43149" y="100072"/>
                  </a:lnTo>
                  <a:lnTo>
                    <a:pt x="44387" y="99037"/>
                  </a:lnTo>
                  <a:lnTo>
                    <a:pt x="45482" y="97870"/>
                  </a:lnTo>
                  <a:lnTo>
                    <a:pt x="45852" y="97548"/>
                  </a:lnTo>
                  <a:lnTo>
                    <a:pt x="46304" y="97477"/>
                  </a:lnTo>
                  <a:lnTo>
                    <a:pt x="47447" y="97596"/>
                  </a:lnTo>
                  <a:lnTo>
                    <a:pt x="48578" y="97477"/>
                  </a:lnTo>
                  <a:lnTo>
                    <a:pt x="50162" y="97239"/>
                  </a:lnTo>
                  <a:lnTo>
                    <a:pt x="51745" y="97239"/>
                  </a:lnTo>
                  <a:lnTo>
                    <a:pt x="53031" y="97358"/>
                  </a:lnTo>
                  <a:lnTo>
                    <a:pt x="54353" y="97346"/>
                  </a:lnTo>
                  <a:lnTo>
                    <a:pt x="54603" y="97405"/>
                  </a:lnTo>
                  <a:lnTo>
                    <a:pt x="54841" y="97548"/>
                  </a:lnTo>
                  <a:lnTo>
                    <a:pt x="55972" y="97965"/>
                  </a:lnTo>
                  <a:lnTo>
                    <a:pt x="57162" y="97846"/>
                  </a:lnTo>
                  <a:lnTo>
                    <a:pt x="58294" y="97525"/>
                  </a:lnTo>
                  <a:lnTo>
                    <a:pt x="59472" y="97477"/>
                  </a:lnTo>
                  <a:lnTo>
                    <a:pt x="60639" y="97489"/>
                  </a:lnTo>
                  <a:lnTo>
                    <a:pt x="61794" y="97477"/>
                  </a:lnTo>
                  <a:lnTo>
                    <a:pt x="62306" y="97525"/>
                  </a:lnTo>
                  <a:lnTo>
                    <a:pt x="62782" y="97727"/>
                  </a:lnTo>
                  <a:lnTo>
                    <a:pt x="63413" y="98060"/>
                  </a:lnTo>
                  <a:lnTo>
                    <a:pt x="64104" y="98275"/>
                  </a:lnTo>
                  <a:lnTo>
                    <a:pt x="64997" y="98096"/>
                  </a:lnTo>
                  <a:lnTo>
                    <a:pt x="65735" y="97227"/>
                  </a:lnTo>
                  <a:lnTo>
                    <a:pt x="66485" y="96358"/>
                  </a:lnTo>
                  <a:lnTo>
                    <a:pt x="67580" y="96358"/>
                  </a:lnTo>
                  <a:lnTo>
                    <a:pt x="67854" y="96417"/>
                  </a:lnTo>
                  <a:lnTo>
                    <a:pt x="68116" y="96346"/>
                  </a:lnTo>
                  <a:lnTo>
                    <a:pt x="68688" y="96191"/>
                  </a:lnTo>
                  <a:lnTo>
                    <a:pt x="69247" y="96382"/>
                  </a:lnTo>
                  <a:lnTo>
                    <a:pt x="69771" y="96774"/>
                  </a:lnTo>
                  <a:lnTo>
                    <a:pt x="70188" y="97286"/>
                  </a:lnTo>
                  <a:lnTo>
                    <a:pt x="70914" y="97775"/>
                  </a:lnTo>
                  <a:lnTo>
                    <a:pt x="71605" y="97298"/>
                  </a:lnTo>
                  <a:lnTo>
                    <a:pt x="72391" y="96489"/>
                  </a:lnTo>
                  <a:lnTo>
                    <a:pt x="72903" y="95489"/>
                  </a:lnTo>
                  <a:lnTo>
                    <a:pt x="72962" y="95346"/>
                  </a:lnTo>
                  <a:lnTo>
                    <a:pt x="73057" y="95262"/>
                  </a:lnTo>
                  <a:lnTo>
                    <a:pt x="73795" y="94667"/>
                  </a:lnTo>
                  <a:lnTo>
                    <a:pt x="73986" y="93738"/>
                  </a:lnTo>
                  <a:lnTo>
                    <a:pt x="74117" y="93250"/>
                  </a:lnTo>
                  <a:lnTo>
                    <a:pt x="74427" y="92822"/>
                  </a:lnTo>
                  <a:lnTo>
                    <a:pt x="74700" y="92464"/>
                  </a:lnTo>
                  <a:lnTo>
                    <a:pt x="74748" y="92060"/>
                  </a:lnTo>
                  <a:lnTo>
                    <a:pt x="75200" y="90583"/>
                  </a:lnTo>
                  <a:lnTo>
                    <a:pt x="76308" y="89547"/>
                  </a:lnTo>
                  <a:lnTo>
                    <a:pt x="77582" y="88619"/>
                  </a:lnTo>
                  <a:lnTo>
                    <a:pt x="78796" y="87488"/>
                  </a:lnTo>
                  <a:lnTo>
                    <a:pt x="78868" y="87428"/>
                  </a:lnTo>
                  <a:lnTo>
                    <a:pt x="78975" y="87369"/>
                  </a:lnTo>
                  <a:lnTo>
                    <a:pt x="81201" y="86476"/>
                  </a:lnTo>
                  <a:lnTo>
                    <a:pt x="83582" y="86237"/>
                  </a:lnTo>
                  <a:lnTo>
                    <a:pt x="83856" y="86297"/>
                  </a:lnTo>
                  <a:lnTo>
                    <a:pt x="84071" y="86464"/>
                  </a:lnTo>
                  <a:lnTo>
                    <a:pt x="84428" y="86654"/>
                  </a:lnTo>
                  <a:lnTo>
                    <a:pt x="84785" y="86595"/>
                  </a:lnTo>
                  <a:lnTo>
                    <a:pt x="85499" y="86333"/>
                  </a:lnTo>
                  <a:lnTo>
                    <a:pt x="86249" y="86166"/>
                  </a:lnTo>
                  <a:lnTo>
                    <a:pt x="86690" y="86095"/>
                  </a:lnTo>
                  <a:lnTo>
                    <a:pt x="86976" y="85749"/>
                  </a:lnTo>
                  <a:lnTo>
                    <a:pt x="86773" y="85404"/>
                  </a:lnTo>
                  <a:lnTo>
                    <a:pt x="86368" y="85273"/>
                  </a:lnTo>
                  <a:lnTo>
                    <a:pt x="85821" y="84904"/>
                  </a:lnTo>
                  <a:lnTo>
                    <a:pt x="85523" y="84416"/>
                  </a:lnTo>
                  <a:lnTo>
                    <a:pt x="85678" y="83713"/>
                  </a:lnTo>
                  <a:lnTo>
                    <a:pt x="86011" y="83249"/>
                  </a:lnTo>
                  <a:lnTo>
                    <a:pt x="86535" y="82713"/>
                  </a:lnTo>
                  <a:lnTo>
                    <a:pt x="86571" y="82046"/>
                  </a:lnTo>
                  <a:lnTo>
                    <a:pt x="86690" y="81558"/>
                  </a:lnTo>
                  <a:lnTo>
                    <a:pt x="86976" y="81177"/>
                  </a:lnTo>
                  <a:lnTo>
                    <a:pt x="87333" y="80606"/>
                  </a:lnTo>
                  <a:lnTo>
                    <a:pt x="87452" y="79927"/>
                  </a:lnTo>
                  <a:lnTo>
                    <a:pt x="87619" y="78725"/>
                  </a:lnTo>
                  <a:lnTo>
                    <a:pt x="88559" y="77927"/>
                  </a:lnTo>
                  <a:lnTo>
                    <a:pt x="88857" y="77701"/>
                  </a:lnTo>
                  <a:lnTo>
                    <a:pt x="88869" y="77248"/>
                  </a:lnTo>
                  <a:lnTo>
                    <a:pt x="88821" y="76451"/>
                  </a:lnTo>
                  <a:lnTo>
                    <a:pt x="89416" y="75879"/>
                  </a:lnTo>
                  <a:lnTo>
                    <a:pt x="90059" y="75498"/>
                  </a:lnTo>
                  <a:lnTo>
                    <a:pt x="90369" y="74796"/>
                  </a:lnTo>
                  <a:lnTo>
                    <a:pt x="90679" y="74296"/>
                  </a:lnTo>
                  <a:lnTo>
                    <a:pt x="91262" y="73974"/>
                  </a:lnTo>
                  <a:lnTo>
                    <a:pt x="92286" y="73653"/>
                  </a:lnTo>
                  <a:lnTo>
                    <a:pt x="93322" y="73295"/>
                  </a:lnTo>
                  <a:lnTo>
                    <a:pt x="93715" y="73117"/>
                  </a:lnTo>
                  <a:lnTo>
                    <a:pt x="93893" y="72700"/>
                  </a:lnTo>
                  <a:lnTo>
                    <a:pt x="94167" y="72010"/>
                  </a:lnTo>
                  <a:lnTo>
                    <a:pt x="94905" y="71998"/>
                  </a:lnTo>
                  <a:lnTo>
                    <a:pt x="95203" y="72045"/>
                  </a:lnTo>
                  <a:lnTo>
                    <a:pt x="95370" y="71879"/>
                  </a:lnTo>
                  <a:lnTo>
                    <a:pt x="95763" y="71105"/>
                  </a:lnTo>
                  <a:lnTo>
                    <a:pt x="96441" y="70616"/>
                  </a:lnTo>
                  <a:lnTo>
                    <a:pt x="96632" y="70402"/>
                  </a:lnTo>
                  <a:lnTo>
                    <a:pt x="96620" y="70152"/>
                  </a:lnTo>
                  <a:lnTo>
                    <a:pt x="95763" y="69200"/>
                  </a:lnTo>
                  <a:lnTo>
                    <a:pt x="94643" y="68545"/>
                  </a:lnTo>
                  <a:lnTo>
                    <a:pt x="92929" y="67461"/>
                  </a:lnTo>
                  <a:lnTo>
                    <a:pt x="91905" y="65699"/>
                  </a:lnTo>
                  <a:lnTo>
                    <a:pt x="91738" y="64782"/>
                  </a:lnTo>
                  <a:lnTo>
                    <a:pt x="91500" y="63866"/>
                  </a:lnTo>
                  <a:lnTo>
                    <a:pt x="91024" y="62711"/>
                  </a:lnTo>
                  <a:lnTo>
                    <a:pt x="90607" y="61532"/>
                  </a:lnTo>
                  <a:lnTo>
                    <a:pt x="90500" y="60901"/>
                  </a:lnTo>
                  <a:lnTo>
                    <a:pt x="90643" y="60246"/>
                  </a:lnTo>
                  <a:lnTo>
                    <a:pt x="91500" y="58615"/>
                  </a:lnTo>
                  <a:lnTo>
                    <a:pt x="92191" y="56912"/>
                  </a:lnTo>
                  <a:lnTo>
                    <a:pt x="92203" y="56877"/>
                  </a:lnTo>
                  <a:lnTo>
                    <a:pt x="92214" y="56853"/>
                  </a:lnTo>
                  <a:lnTo>
                    <a:pt x="93262" y="55126"/>
                  </a:lnTo>
                  <a:lnTo>
                    <a:pt x="94310" y="53412"/>
                  </a:lnTo>
                  <a:lnTo>
                    <a:pt x="94429" y="53257"/>
                  </a:lnTo>
                  <a:lnTo>
                    <a:pt x="94608" y="53138"/>
                  </a:lnTo>
                  <a:lnTo>
                    <a:pt x="95298" y="52579"/>
                  </a:lnTo>
                  <a:lnTo>
                    <a:pt x="95655" y="51745"/>
                  </a:lnTo>
                  <a:lnTo>
                    <a:pt x="95834" y="51257"/>
                  </a:lnTo>
                  <a:lnTo>
                    <a:pt x="96203" y="50876"/>
                  </a:lnTo>
                  <a:lnTo>
                    <a:pt x="97251" y="49733"/>
                  </a:lnTo>
                  <a:lnTo>
                    <a:pt x="98025" y="48399"/>
                  </a:lnTo>
                  <a:lnTo>
                    <a:pt x="98953" y="46768"/>
                  </a:lnTo>
                  <a:lnTo>
                    <a:pt x="99775" y="45078"/>
                  </a:lnTo>
                  <a:lnTo>
                    <a:pt x="100073" y="44709"/>
                  </a:lnTo>
                  <a:lnTo>
                    <a:pt x="100477" y="44589"/>
                  </a:lnTo>
                  <a:lnTo>
                    <a:pt x="101478" y="44328"/>
                  </a:lnTo>
                  <a:lnTo>
                    <a:pt x="102430" y="43958"/>
                  </a:lnTo>
                  <a:lnTo>
                    <a:pt x="102787" y="43732"/>
                  </a:lnTo>
                  <a:lnTo>
                    <a:pt x="102930" y="43351"/>
                  </a:lnTo>
                  <a:lnTo>
                    <a:pt x="102740" y="43196"/>
                  </a:lnTo>
                  <a:lnTo>
                    <a:pt x="102442" y="43232"/>
                  </a:lnTo>
                  <a:lnTo>
                    <a:pt x="102275" y="43113"/>
                  </a:lnTo>
                  <a:lnTo>
                    <a:pt x="102156" y="42946"/>
                  </a:lnTo>
                  <a:lnTo>
                    <a:pt x="101966" y="42684"/>
                  </a:lnTo>
                  <a:lnTo>
                    <a:pt x="101632" y="42589"/>
                  </a:lnTo>
                  <a:lnTo>
                    <a:pt x="101156" y="42327"/>
                  </a:lnTo>
                  <a:lnTo>
                    <a:pt x="101358" y="41827"/>
                  </a:lnTo>
                  <a:lnTo>
                    <a:pt x="101954" y="41053"/>
                  </a:lnTo>
                  <a:lnTo>
                    <a:pt x="102513" y="40268"/>
                  </a:lnTo>
                  <a:lnTo>
                    <a:pt x="103394" y="39315"/>
                  </a:lnTo>
                  <a:lnTo>
                    <a:pt x="104526" y="38708"/>
                  </a:lnTo>
                  <a:lnTo>
                    <a:pt x="105561" y="38398"/>
                  </a:lnTo>
                  <a:lnTo>
                    <a:pt x="106550" y="37874"/>
                  </a:lnTo>
                  <a:lnTo>
                    <a:pt x="107752" y="37279"/>
                  </a:lnTo>
                  <a:lnTo>
                    <a:pt x="109074" y="36886"/>
                  </a:lnTo>
                  <a:lnTo>
                    <a:pt x="111562" y="36088"/>
                  </a:lnTo>
                  <a:lnTo>
                    <a:pt x="114074" y="35386"/>
                  </a:lnTo>
                  <a:lnTo>
                    <a:pt x="114991" y="35076"/>
                  </a:lnTo>
                  <a:lnTo>
                    <a:pt x="115598" y="34374"/>
                  </a:lnTo>
                  <a:lnTo>
                    <a:pt x="116360" y="33076"/>
                  </a:lnTo>
                  <a:lnTo>
                    <a:pt x="117503" y="32147"/>
                  </a:lnTo>
                  <a:lnTo>
                    <a:pt x="119230" y="30981"/>
                  </a:lnTo>
                  <a:lnTo>
                    <a:pt x="121147" y="30159"/>
                  </a:lnTo>
                  <a:lnTo>
                    <a:pt x="121540" y="29981"/>
                  </a:lnTo>
                  <a:lnTo>
                    <a:pt x="121790" y="29671"/>
                  </a:lnTo>
                  <a:lnTo>
                    <a:pt x="122254" y="29147"/>
                  </a:lnTo>
                  <a:lnTo>
                    <a:pt x="122849" y="28826"/>
                  </a:lnTo>
                  <a:lnTo>
                    <a:pt x="123266" y="28576"/>
                  </a:lnTo>
                  <a:lnTo>
                    <a:pt x="123647" y="28290"/>
                  </a:lnTo>
                  <a:lnTo>
                    <a:pt x="124647" y="27302"/>
                  </a:lnTo>
                  <a:lnTo>
                    <a:pt x="125611" y="26278"/>
                  </a:lnTo>
                  <a:lnTo>
                    <a:pt x="126123" y="24908"/>
                  </a:lnTo>
                  <a:lnTo>
                    <a:pt x="125671" y="23492"/>
                  </a:lnTo>
                  <a:lnTo>
                    <a:pt x="125171" y="22956"/>
                  </a:lnTo>
                  <a:lnTo>
                    <a:pt x="124766" y="22361"/>
                  </a:lnTo>
                  <a:lnTo>
                    <a:pt x="124516" y="21860"/>
                  </a:lnTo>
                  <a:lnTo>
                    <a:pt x="124647" y="21337"/>
                  </a:lnTo>
                  <a:lnTo>
                    <a:pt x="125076" y="21194"/>
                  </a:lnTo>
                  <a:lnTo>
                    <a:pt x="125528" y="21384"/>
                  </a:lnTo>
                  <a:lnTo>
                    <a:pt x="126159" y="21384"/>
                  </a:lnTo>
                  <a:lnTo>
                    <a:pt x="126540" y="20848"/>
                  </a:lnTo>
                  <a:lnTo>
                    <a:pt x="126504" y="20313"/>
                  </a:lnTo>
                  <a:lnTo>
                    <a:pt x="126028" y="20075"/>
                  </a:lnTo>
                  <a:lnTo>
                    <a:pt x="125135" y="19670"/>
                  </a:lnTo>
                  <a:lnTo>
                    <a:pt x="125016" y="18801"/>
                  </a:lnTo>
                  <a:lnTo>
                    <a:pt x="124576" y="18824"/>
                  </a:lnTo>
                  <a:lnTo>
                    <a:pt x="124195" y="18741"/>
                  </a:lnTo>
                  <a:lnTo>
                    <a:pt x="123064" y="18312"/>
                  </a:lnTo>
                  <a:lnTo>
                    <a:pt x="121992" y="18693"/>
                  </a:lnTo>
                  <a:lnTo>
                    <a:pt x="120849" y="19194"/>
                  </a:lnTo>
                  <a:lnTo>
                    <a:pt x="120063" y="20182"/>
                  </a:lnTo>
                  <a:lnTo>
                    <a:pt x="119932" y="20337"/>
                  </a:lnTo>
                  <a:lnTo>
                    <a:pt x="119754" y="20420"/>
                  </a:lnTo>
                  <a:lnTo>
                    <a:pt x="118658" y="20420"/>
                  </a:lnTo>
                  <a:lnTo>
                    <a:pt x="117575" y="20039"/>
                  </a:lnTo>
                  <a:lnTo>
                    <a:pt x="116313" y="19384"/>
                  </a:lnTo>
                  <a:lnTo>
                    <a:pt x="114836" y="19551"/>
                  </a:lnTo>
                  <a:lnTo>
                    <a:pt x="114420" y="19860"/>
                  </a:lnTo>
                  <a:lnTo>
                    <a:pt x="114098" y="20241"/>
                  </a:lnTo>
                  <a:lnTo>
                    <a:pt x="113586" y="20456"/>
                  </a:lnTo>
                  <a:lnTo>
                    <a:pt x="113146" y="20158"/>
                  </a:lnTo>
                  <a:lnTo>
                    <a:pt x="112860" y="19789"/>
                  </a:lnTo>
                  <a:lnTo>
                    <a:pt x="112967" y="19324"/>
                  </a:lnTo>
                  <a:lnTo>
                    <a:pt x="113265" y="19146"/>
                  </a:lnTo>
                  <a:lnTo>
                    <a:pt x="113277" y="18848"/>
                  </a:lnTo>
                  <a:lnTo>
                    <a:pt x="112979" y="18813"/>
                  </a:lnTo>
                  <a:lnTo>
                    <a:pt x="112646" y="18991"/>
                  </a:lnTo>
                  <a:lnTo>
                    <a:pt x="112229" y="19229"/>
                  </a:lnTo>
                  <a:lnTo>
                    <a:pt x="111717" y="19194"/>
                  </a:lnTo>
                  <a:lnTo>
                    <a:pt x="110455" y="18872"/>
                  </a:lnTo>
                  <a:lnTo>
                    <a:pt x="109193" y="19229"/>
                  </a:lnTo>
                  <a:lnTo>
                    <a:pt x="108693" y="19539"/>
                  </a:lnTo>
                  <a:lnTo>
                    <a:pt x="108121" y="19491"/>
                  </a:lnTo>
                  <a:lnTo>
                    <a:pt x="107621" y="18932"/>
                  </a:lnTo>
                  <a:lnTo>
                    <a:pt x="107502" y="18241"/>
                  </a:lnTo>
                  <a:lnTo>
                    <a:pt x="107454" y="17336"/>
                  </a:lnTo>
                  <a:lnTo>
                    <a:pt x="107121" y="16515"/>
                  </a:lnTo>
                  <a:lnTo>
                    <a:pt x="106573" y="15895"/>
                  </a:lnTo>
                  <a:lnTo>
                    <a:pt x="105716" y="15788"/>
                  </a:lnTo>
                  <a:lnTo>
                    <a:pt x="104847" y="15907"/>
                  </a:lnTo>
                  <a:lnTo>
                    <a:pt x="104121" y="15395"/>
                  </a:lnTo>
                  <a:lnTo>
                    <a:pt x="103787" y="15181"/>
                  </a:lnTo>
                  <a:lnTo>
                    <a:pt x="103347" y="15122"/>
                  </a:lnTo>
                  <a:lnTo>
                    <a:pt x="102216" y="14979"/>
                  </a:lnTo>
                  <a:lnTo>
                    <a:pt x="101144" y="14586"/>
                  </a:lnTo>
                  <a:lnTo>
                    <a:pt x="100311" y="14360"/>
                  </a:lnTo>
                  <a:lnTo>
                    <a:pt x="99537" y="14550"/>
                  </a:lnTo>
                  <a:lnTo>
                    <a:pt x="99287" y="15181"/>
                  </a:lnTo>
                  <a:lnTo>
                    <a:pt x="99501" y="15907"/>
                  </a:lnTo>
                  <a:lnTo>
                    <a:pt x="99501" y="16312"/>
                  </a:lnTo>
                  <a:lnTo>
                    <a:pt x="99120" y="16396"/>
                  </a:lnTo>
                  <a:lnTo>
                    <a:pt x="98632" y="16396"/>
                  </a:lnTo>
                  <a:lnTo>
                    <a:pt x="98144" y="16431"/>
                  </a:lnTo>
                  <a:lnTo>
                    <a:pt x="97441" y="16527"/>
                  </a:lnTo>
                  <a:lnTo>
                    <a:pt x="96798" y="16217"/>
                  </a:lnTo>
                  <a:lnTo>
                    <a:pt x="96632" y="16146"/>
                  </a:lnTo>
                  <a:lnTo>
                    <a:pt x="96489" y="16229"/>
                  </a:lnTo>
                  <a:lnTo>
                    <a:pt x="96013" y="16669"/>
                  </a:lnTo>
                  <a:lnTo>
                    <a:pt x="95465" y="16312"/>
                  </a:lnTo>
                  <a:lnTo>
                    <a:pt x="95179" y="16157"/>
                  </a:lnTo>
                  <a:lnTo>
                    <a:pt x="94798" y="16193"/>
                  </a:lnTo>
                  <a:lnTo>
                    <a:pt x="94119" y="16455"/>
                  </a:lnTo>
                  <a:lnTo>
                    <a:pt x="93453" y="16753"/>
                  </a:lnTo>
                  <a:lnTo>
                    <a:pt x="92595" y="17003"/>
                  </a:lnTo>
                  <a:lnTo>
                    <a:pt x="91929" y="16396"/>
                  </a:lnTo>
                  <a:lnTo>
                    <a:pt x="91321" y="15693"/>
                  </a:lnTo>
                  <a:lnTo>
                    <a:pt x="90429" y="15300"/>
                  </a:lnTo>
                  <a:lnTo>
                    <a:pt x="89690" y="15276"/>
                  </a:lnTo>
                  <a:lnTo>
                    <a:pt x="88988" y="15384"/>
                  </a:lnTo>
                  <a:lnTo>
                    <a:pt x="87571" y="15217"/>
                  </a:lnTo>
                  <a:lnTo>
                    <a:pt x="86261" y="14550"/>
                  </a:lnTo>
                  <a:lnTo>
                    <a:pt x="85940" y="14193"/>
                  </a:lnTo>
                  <a:lnTo>
                    <a:pt x="85726" y="13764"/>
                  </a:lnTo>
                  <a:lnTo>
                    <a:pt x="85309" y="13074"/>
                  </a:lnTo>
                  <a:lnTo>
                    <a:pt x="84487" y="13133"/>
                  </a:lnTo>
                  <a:lnTo>
                    <a:pt x="83928" y="13300"/>
                  </a:lnTo>
                  <a:lnTo>
                    <a:pt x="83344" y="13240"/>
                  </a:lnTo>
                  <a:lnTo>
                    <a:pt x="82106" y="12764"/>
                  </a:lnTo>
                  <a:lnTo>
                    <a:pt x="80808" y="12455"/>
                  </a:lnTo>
                  <a:lnTo>
                    <a:pt x="80213" y="12205"/>
                  </a:lnTo>
                  <a:lnTo>
                    <a:pt x="80189" y="11562"/>
                  </a:lnTo>
                  <a:lnTo>
                    <a:pt x="80201" y="11276"/>
                  </a:lnTo>
                  <a:lnTo>
                    <a:pt x="80011" y="11085"/>
                  </a:lnTo>
                  <a:lnTo>
                    <a:pt x="79772" y="11097"/>
                  </a:lnTo>
                  <a:lnTo>
                    <a:pt x="79606" y="11276"/>
                  </a:lnTo>
                  <a:lnTo>
                    <a:pt x="79475" y="11443"/>
                  </a:lnTo>
                  <a:lnTo>
                    <a:pt x="79344" y="11609"/>
                  </a:lnTo>
                  <a:lnTo>
                    <a:pt x="79177" y="11931"/>
                  </a:lnTo>
                  <a:lnTo>
                    <a:pt x="78820" y="11919"/>
                  </a:lnTo>
                  <a:lnTo>
                    <a:pt x="78558" y="11562"/>
                  </a:lnTo>
                  <a:lnTo>
                    <a:pt x="78665" y="11133"/>
                  </a:lnTo>
                  <a:lnTo>
                    <a:pt x="79010" y="10395"/>
                  </a:lnTo>
                  <a:lnTo>
                    <a:pt x="79106" y="9609"/>
                  </a:lnTo>
                  <a:lnTo>
                    <a:pt x="79129" y="9073"/>
                  </a:lnTo>
                  <a:lnTo>
                    <a:pt x="78796" y="8645"/>
                  </a:lnTo>
                  <a:lnTo>
                    <a:pt x="78165" y="8585"/>
                  </a:lnTo>
                  <a:lnTo>
                    <a:pt x="77665" y="8930"/>
                  </a:lnTo>
                  <a:lnTo>
                    <a:pt x="77332" y="9133"/>
                  </a:lnTo>
                  <a:lnTo>
                    <a:pt x="76915" y="9133"/>
                  </a:lnTo>
                  <a:lnTo>
                    <a:pt x="76177" y="8954"/>
                  </a:lnTo>
                  <a:lnTo>
                    <a:pt x="75665" y="8371"/>
                  </a:lnTo>
                  <a:lnTo>
                    <a:pt x="75403" y="7990"/>
                  </a:lnTo>
                  <a:lnTo>
                    <a:pt x="75069" y="7597"/>
                  </a:lnTo>
                  <a:lnTo>
                    <a:pt x="74629" y="7323"/>
                  </a:lnTo>
                  <a:lnTo>
                    <a:pt x="74165" y="7597"/>
                  </a:lnTo>
                  <a:lnTo>
                    <a:pt x="74034" y="7871"/>
                  </a:lnTo>
                  <a:lnTo>
                    <a:pt x="73819" y="8109"/>
                  </a:lnTo>
                  <a:cubicBezTo>
                    <a:pt x="72842" y="8406"/>
                    <a:pt x="72030" y="8540"/>
                    <a:pt x="71274" y="8540"/>
                  </a:cubicBezTo>
                  <a:cubicBezTo>
                    <a:pt x="69794" y="8540"/>
                    <a:pt x="68528" y="8028"/>
                    <a:pt x="66652" y="7240"/>
                  </a:cubicBezTo>
                  <a:cubicBezTo>
                    <a:pt x="66127" y="7019"/>
                    <a:pt x="65513" y="6892"/>
                    <a:pt x="64921" y="6892"/>
                  </a:cubicBezTo>
                  <a:cubicBezTo>
                    <a:pt x="63913" y="6892"/>
                    <a:pt x="62969" y="7261"/>
                    <a:pt x="62639" y="8168"/>
                  </a:cubicBezTo>
                  <a:cubicBezTo>
                    <a:pt x="61234" y="7513"/>
                    <a:pt x="59722" y="7037"/>
                    <a:pt x="58174" y="6787"/>
                  </a:cubicBezTo>
                  <a:lnTo>
                    <a:pt x="58174" y="6787"/>
                  </a:lnTo>
                  <a:cubicBezTo>
                    <a:pt x="58178" y="6787"/>
                    <a:pt x="58181" y="6787"/>
                    <a:pt x="58185" y="6787"/>
                  </a:cubicBezTo>
                  <a:cubicBezTo>
                    <a:pt x="58657" y="6787"/>
                    <a:pt x="58278" y="5977"/>
                    <a:pt x="57805" y="5894"/>
                  </a:cubicBezTo>
                  <a:cubicBezTo>
                    <a:pt x="57647" y="5867"/>
                    <a:pt x="57487" y="5853"/>
                    <a:pt x="57327" y="5853"/>
                  </a:cubicBezTo>
                  <a:cubicBezTo>
                    <a:pt x="56451" y="5853"/>
                    <a:pt x="55573" y="6255"/>
                    <a:pt x="55019" y="6930"/>
                  </a:cubicBezTo>
                  <a:lnTo>
                    <a:pt x="55019" y="6882"/>
                  </a:lnTo>
                  <a:cubicBezTo>
                    <a:pt x="54968" y="6455"/>
                    <a:pt x="54621" y="6140"/>
                    <a:pt x="54216" y="6140"/>
                  </a:cubicBezTo>
                  <a:cubicBezTo>
                    <a:pt x="54148" y="6140"/>
                    <a:pt x="54078" y="6149"/>
                    <a:pt x="54007" y="6168"/>
                  </a:cubicBezTo>
                  <a:cubicBezTo>
                    <a:pt x="52368" y="6613"/>
                    <a:pt x="50665" y="6835"/>
                    <a:pt x="48963" y="6835"/>
                  </a:cubicBezTo>
                  <a:cubicBezTo>
                    <a:pt x="46609" y="6835"/>
                    <a:pt x="44255" y="6411"/>
                    <a:pt x="42065" y="5561"/>
                  </a:cubicBezTo>
                  <a:cubicBezTo>
                    <a:pt x="40172" y="4835"/>
                    <a:pt x="37267" y="4942"/>
                    <a:pt x="35886" y="3715"/>
                  </a:cubicBezTo>
                  <a:cubicBezTo>
                    <a:pt x="35874" y="3704"/>
                    <a:pt x="35136" y="3061"/>
                    <a:pt x="35136" y="3061"/>
                  </a:cubicBezTo>
                  <a:lnTo>
                    <a:pt x="34291" y="3573"/>
                  </a:lnTo>
                  <a:lnTo>
                    <a:pt x="33874" y="3823"/>
                  </a:lnTo>
                  <a:lnTo>
                    <a:pt x="33398" y="3870"/>
                  </a:lnTo>
                  <a:lnTo>
                    <a:pt x="31266" y="3775"/>
                  </a:lnTo>
                  <a:lnTo>
                    <a:pt x="29147" y="3834"/>
                  </a:lnTo>
                  <a:lnTo>
                    <a:pt x="27480" y="3727"/>
                  </a:lnTo>
                  <a:lnTo>
                    <a:pt x="25825" y="3477"/>
                  </a:lnTo>
                  <a:lnTo>
                    <a:pt x="23932" y="3394"/>
                  </a:lnTo>
                  <a:lnTo>
                    <a:pt x="22027" y="3453"/>
                  </a:lnTo>
                  <a:lnTo>
                    <a:pt x="21206" y="3311"/>
                  </a:lnTo>
                  <a:lnTo>
                    <a:pt x="20825" y="2584"/>
                  </a:lnTo>
                  <a:lnTo>
                    <a:pt x="20491" y="1989"/>
                  </a:lnTo>
                  <a:lnTo>
                    <a:pt x="19908" y="1572"/>
                  </a:lnTo>
                  <a:lnTo>
                    <a:pt x="19658" y="1441"/>
                  </a:lnTo>
                  <a:lnTo>
                    <a:pt x="19432" y="1275"/>
                  </a:lnTo>
                  <a:lnTo>
                    <a:pt x="19074" y="929"/>
                  </a:lnTo>
                  <a:lnTo>
                    <a:pt x="18586" y="751"/>
                  </a:lnTo>
                  <a:lnTo>
                    <a:pt x="18098" y="977"/>
                  </a:lnTo>
                  <a:lnTo>
                    <a:pt x="17788" y="1429"/>
                  </a:lnTo>
                  <a:lnTo>
                    <a:pt x="17693" y="1132"/>
                  </a:lnTo>
                  <a:lnTo>
                    <a:pt x="17681" y="906"/>
                  </a:lnTo>
                  <a:lnTo>
                    <a:pt x="17586" y="322"/>
                  </a:lnTo>
                  <a:lnTo>
                    <a:pt x="17169" y="1"/>
                  </a:ln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87;p11"/>
            <p:cNvSpPr/>
            <p:nvPr/>
          </p:nvSpPr>
          <p:spPr>
            <a:xfrm>
              <a:off x="2972075" y="2727850"/>
              <a:ext cx="25" cy="325"/>
            </a:xfrm>
            <a:custGeom>
              <a:avLst/>
              <a:gdLst/>
              <a:ahLst/>
              <a:cxnLst/>
              <a:rect l="l" t="t" r="r" b="b"/>
              <a:pathLst>
                <a:path w="1" h="13" extrusionOk="0">
                  <a:moveTo>
                    <a:pt x="1" y="0"/>
                  </a:moveTo>
                  <a:cubicBezTo>
                    <a:pt x="1" y="0"/>
                    <a:pt x="1" y="12"/>
                    <a:pt x="1" y="0"/>
                  </a:cubicBezTo>
                  <a:cubicBezTo>
                    <a:pt x="1" y="12"/>
                    <a:pt x="1" y="12"/>
                    <a:pt x="1" y="0"/>
                  </a:cubicBezTo>
                  <a:cubicBezTo>
                    <a:pt x="1" y="12"/>
                    <a:pt x="1" y="12"/>
                    <a:pt x="1" y="0"/>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8" name="Google Shape;188;p11"/>
            <p:cNvSpPr/>
            <p:nvPr/>
          </p:nvSpPr>
          <p:spPr>
            <a:xfrm>
              <a:off x="2972075" y="2889775"/>
              <a:ext cx="325" cy="625"/>
            </a:xfrm>
            <a:custGeom>
              <a:avLst/>
              <a:gdLst/>
              <a:ahLst/>
              <a:cxnLst/>
              <a:rect l="l" t="t" r="r" b="b"/>
              <a:pathLst>
                <a:path w="13" h="25" extrusionOk="0">
                  <a:moveTo>
                    <a:pt x="1" y="0"/>
                  </a:moveTo>
                  <a:lnTo>
                    <a:pt x="1" y="24"/>
                  </a:lnTo>
                  <a:lnTo>
                    <a:pt x="13" y="12"/>
                  </a:lnTo>
                  <a:cubicBezTo>
                    <a:pt x="13" y="0"/>
                    <a:pt x="13" y="0"/>
                    <a:pt x="1" y="0"/>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 name="Google Shape;189;p11"/>
            <p:cNvSpPr/>
            <p:nvPr/>
          </p:nvSpPr>
          <p:spPr>
            <a:xfrm>
              <a:off x="3736475" y="2092650"/>
              <a:ext cx="25" cy="25"/>
            </a:xfrm>
            <a:custGeom>
              <a:avLst/>
              <a:gdLst/>
              <a:ahLst/>
              <a:cxnLst/>
              <a:rect l="l" t="t" r="r" b="b"/>
              <a:pathLst>
                <a:path w="1" h="1" extrusionOk="0">
                  <a:moveTo>
                    <a:pt x="0" y="0"/>
                  </a:move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0" name="Google Shape;190;p11"/>
            <p:cNvSpPr/>
            <p:nvPr/>
          </p:nvSpPr>
          <p:spPr>
            <a:xfrm>
              <a:off x="5097050" y="2815725"/>
              <a:ext cx="330425" cy="270825"/>
            </a:xfrm>
            <a:custGeom>
              <a:avLst/>
              <a:gdLst/>
              <a:ahLst/>
              <a:cxnLst/>
              <a:rect l="l" t="t" r="r" b="b"/>
              <a:pathLst>
                <a:path w="13217" h="10833" extrusionOk="0">
                  <a:moveTo>
                    <a:pt x="2979" y="3824"/>
                  </a:moveTo>
                  <a:cubicBezTo>
                    <a:pt x="2984" y="3830"/>
                    <a:pt x="2987" y="3836"/>
                    <a:pt x="2989" y="3843"/>
                  </a:cubicBezTo>
                  <a:lnTo>
                    <a:pt x="2979" y="3824"/>
                  </a:lnTo>
                  <a:close/>
                  <a:moveTo>
                    <a:pt x="9646" y="1"/>
                  </a:moveTo>
                  <a:cubicBezTo>
                    <a:pt x="9631" y="1"/>
                    <a:pt x="9615" y="4"/>
                    <a:pt x="9597" y="10"/>
                  </a:cubicBezTo>
                  <a:cubicBezTo>
                    <a:pt x="9573" y="10"/>
                    <a:pt x="9549" y="10"/>
                    <a:pt x="9549" y="45"/>
                  </a:cubicBezTo>
                  <a:cubicBezTo>
                    <a:pt x="9573" y="69"/>
                    <a:pt x="9597" y="69"/>
                    <a:pt x="9597" y="81"/>
                  </a:cubicBezTo>
                  <a:cubicBezTo>
                    <a:pt x="9593" y="80"/>
                    <a:pt x="9588" y="80"/>
                    <a:pt x="9584" y="80"/>
                  </a:cubicBezTo>
                  <a:cubicBezTo>
                    <a:pt x="9523" y="80"/>
                    <a:pt x="9462" y="135"/>
                    <a:pt x="9396" y="135"/>
                  </a:cubicBezTo>
                  <a:cubicBezTo>
                    <a:pt x="9376" y="135"/>
                    <a:pt x="9356" y="130"/>
                    <a:pt x="9335" y="117"/>
                  </a:cubicBezTo>
                  <a:cubicBezTo>
                    <a:pt x="9299" y="117"/>
                    <a:pt x="9276" y="117"/>
                    <a:pt x="9240" y="129"/>
                  </a:cubicBezTo>
                  <a:cubicBezTo>
                    <a:pt x="9192" y="141"/>
                    <a:pt x="9157" y="164"/>
                    <a:pt x="9133" y="200"/>
                  </a:cubicBezTo>
                  <a:cubicBezTo>
                    <a:pt x="9133" y="236"/>
                    <a:pt x="9157" y="248"/>
                    <a:pt x="9168" y="260"/>
                  </a:cubicBezTo>
                  <a:cubicBezTo>
                    <a:pt x="9133" y="260"/>
                    <a:pt x="9121" y="248"/>
                    <a:pt x="9109" y="236"/>
                  </a:cubicBezTo>
                  <a:cubicBezTo>
                    <a:pt x="9101" y="236"/>
                    <a:pt x="9104" y="241"/>
                    <a:pt x="9103" y="241"/>
                  </a:cubicBezTo>
                  <a:cubicBezTo>
                    <a:pt x="9102" y="241"/>
                    <a:pt x="9101" y="240"/>
                    <a:pt x="9097" y="236"/>
                  </a:cubicBezTo>
                  <a:cubicBezTo>
                    <a:pt x="9088" y="235"/>
                    <a:pt x="9080" y="234"/>
                    <a:pt x="9072" y="234"/>
                  </a:cubicBezTo>
                  <a:cubicBezTo>
                    <a:pt x="8991" y="234"/>
                    <a:pt x="8936" y="285"/>
                    <a:pt x="8871" y="295"/>
                  </a:cubicBezTo>
                  <a:cubicBezTo>
                    <a:pt x="8799" y="319"/>
                    <a:pt x="8740" y="367"/>
                    <a:pt x="8656" y="379"/>
                  </a:cubicBezTo>
                  <a:cubicBezTo>
                    <a:pt x="8561" y="426"/>
                    <a:pt x="8466" y="474"/>
                    <a:pt x="8359" y="498"/>
                  </a:cubicBezTo>
                  <a:cubicBezTo>
                    <a:pt x="8264" y="533"/>
                    <a:pt x="8145" y="557"/>
                    <a:pt x="8025" y="593"/>
                  </a:cubicBezTo>
                  <a:cubicBezTo>
                    <a:pt x="7811" y="664"/>
                    <a:pt x="7609" y="676"/>
                    <a:pt x="7394" y="700"/>
                  </a:cubicBezTo>
                  <a:cubicBezTo>
                    <a:pt x="7347" y="700"/>
                    <a:pt x="7311" y="700"/>
                    <a:pt x="7263" y="712"/>
                  </a:cubicBezTo>
                  <a:cubicBezTo>
                    <a:pt x="7168" y="736"/>
                    <a:pt x="7049" y="724"/>
                    <a:pt x="6966" y="783"/>
                  </a:cubicBezTo>
                  <a:cubicBezTo>
                    <a:pt x="6918" y="831"/>
                    <a:pt x="6859" y="855"/>
                    <a:pt x="6835" y="914"/>
                  </a:cubicBezTo>
                  <a:cubicBezTo>
                    <a:pt x="6765" y="1044"/>
                    <a:pt x="6661" y="1099"/>
                    <a:pt x="6531" y="1099"/>
                  </a:cubicBezTo>
                  <a:cubicBezTo>
                    <a:pt x="6506" y="1099"/>
                    <a:pt x="6481" y="1097"/>
                    <a:pt x="6454" y="1093"/>
                  </a:cubicBezTo>
                  <a:cubicBezTo>
                    <a:pt x="6442" y="1093"/>
                    <a:pt x="6430" y="1117"/>
                    <a:pt x="6418" y="1117"/>
                  </a:cubicBezTo>
                  <a:cubicBezTo>
                    <a:pt x="6377" y="1240"/>
                    <a:pt x="6364" y="1278"/>
                    <a:pt x="6301" y="1278"/>
                  </a:cubicBezTo>
                  <a:cubicBezTo>
                    <a:pt x="6273" y="1278"/>
                    <a:pt x="6235" y="1271"/>
                    <a:pt x="6180" y="1260"/>
                  </a:cubicBezTo>
                  <a:lnTo>
                    <a:pt x="6144" y="1260"/>
                  </a:lnTo>
                  <a:cubicBezTo>
                    <a:pt x="5906" y="1385"/>
                    <a:pt x="5678" y="1499"/>
                    <a:pt x="5400" y="1499"/>
                  </a:cubicBezTo>
                  <a:cubicBezTo>
                    <a:pt x="5386" y="1499"/>
                    <a:pt x="5372" y="1498"/>
                    <a:pt x="5358" y="1498"/>
                  </a:cubicBezTo>
                  <a:lnTo>
                    <a:pt x="5347" y="1498"/>
                  </a:lnTo>
                  <a:cubicBezTo>
                    <a:pt x="5239" y="1593"/>
                    <a:pt x="5180" y="1724"/>
                    <a:pt x="5025" y="1736"/>
                  </a:cubicBezTo>
                  <a:cubicBezTo>
                    <a:pt x="4954" y="1784"/>
                    <a:pt x="4882" y="1807"/>
                    <a:pt x="4870" y="1903"/>
                  </a:cubicBezTo>
                  <a:cubicBezTo>
                    <a:pt x="4882" y="1962"/>
                    <a:pt x="4930" y="1974"/>
                    <a:pt x="4954" y="2010"/>
                  </a:cubicBezTo>
                  <a:cubicBezTo>
                    <a:pt x="4846" y="2022"/>
                    <a:pt x="4763" y="2069"/>
                    <a:pt x="4692" y="2141"/>
                  </a:cubicBezTo>
                  <a:cubicBezTo>
                    <a:pt x="4624" y="2199"/>
                    <a:pt x="4564" y="2257"/>
                    <a:pt x="4479" y="2257"/>
                  </a:cubicBezTo>
                  <a:cubicBezTo>
                    <a:pt x="4460" y="2257"/>
                    <a:pt x="4440" y="2255"/>
                    <a:pt x="4418" y="2248"/>
                  </a:cubicBezTo>
                  <a:cubicBezTo>
                    <a:pt x="4346" y="2248"/>
                    <a:pt x="4287" y="2307"/>
                    <a:pt x="4215" y="2319"/>
                  </a:cubicBezTo>
                  <a:cubicBezTo>
                    <a:pt x="4156" y="2331"/>
                    <a:pt x="4108" y="2379"/>
                    <a:pt x="4061" y="2427"/>
                  </a:cubicBezTo>
                  <a:cubicBezTo>
                    <a:pt x="3930" y="2558"/>
                    <a:pt x="3811" y="2700"/>
                    <a:pt x="3692" y="2855"/>
                  </a:cubicBezTo>
                  <a:cubicBezTo>
                    <a:pt x="3620" y="2939"/>
                    <a:pt x="3513" y="2986"/>
                    <a:pt x="3477" y="3105"/>
                  </a:cubicBezTo>
                  <a:cubicBezTo>
                    <a:pt x="3501" y="3141"/>
                    <a:pt x="3501" y="3165"/>
                    <a:pt x="3501" y="3212"/>
                  </a:cubicBezTo>
                  <a:cubicBezTo>
                    <a:pt x="3457" y="3200"/>
                    <a:pt x="3415" y="3187"/>
                    <a:pt x="3379" y="3187"/>
                  </a:cubicBezTo>
                  <a:cubicBezTo>
                    <a:pt x="3348" y="3187"/>
                    <a:pt x="3321" y="3197"/>
                    <a:pt x="3299" y="3224"/>
                  </a:cubicBezTo>
                  <a:cubicBezTo>
                    <a:pt x="3239" y="3272"/>
                    <a:pt x="3215" y="3331"/>
                    <a:pt x="3192" y="3391"/>
                  </a:cubicBezTo>
                  <a:cubicBezTo>
                    <a:pt x="3156" y="3439"/>
                    <a:pt x="3287" y="3498"/>
                    <a:pt x="3180" y="3546"/>
                  </a:cubicBezTo>
                  <a:cubicBezTo>
                    <a:pt x="3128" y="3566"/>
                    <a:pt x="3086" y="3622"/>
                    <a:pt x="3030" y="3622"/>
                  </a:cubicBezTo>
                  <a:cubicBezTo>
                    <a:pt x="3020" y="3622"/>
                    <a:pt x="3011" y="3620"/>
                    <a:pt x="3001" y="3617"/>
                  </a:cubicBezTo>
                  <a:cubicBezTo>
                    <a:pt x="2953" y="3629"/>
                    <a:pt x="2930" y="3677"/>
                    <a:pt x="2918" y="3724"/>
                  </a:cubicBezTo>
                  <a:cubicBezTo>
                    <a:pt x="2898" y="3773"/>
                    <a:pt x="2950" y="3790"/>
                    <a:pt x="2976" y="3820"/>
                  </a:cubicBezTo>
                  <a:lnTo>
                    <a:pt x="2976" y="3820"/>
                  </a:lnTo>
                  <a:cubicBezTo>
                    <a:pt x="2962" y="3832"/>
                    <a:pt x="2948" y="3836"/>
                    <a:pt x="2935" y="3836"/>
                  </a:cubicBezTo>
                  <a:cubicBezTo>
                    <a:pt x="2894" y="3836"/>
                    <a:pt x="2858" y="3796"/>
                    <a:pt x="2822" y="3796"/>
                  </a:cubicBezTo>
                  <a:cubicBezTo>
                    <a:pt x="2656" y="3891"/>
                    <a:pt x="2501" y="3986"/>
                    <a:pt x="2299" y="3998"/>
                  </a:cubicBezTo>
                  <a:cubicBezTo>
                    <a:pt x="2215" y="3998"/>
                    <a:pt x="2144" y="4046"/>
                    <a:pt x="2060" y="4093"/>
                  </a:cubicBezTo>
                  <a:cubicBezTo>
                    <a:pt x="1977" y="4153"/>
                    <a:pt x="1906" y="4212"/>
                    <a:pt x="1870" y="4308"/>
                  </a:cubicBezTo>
                  <a:lnTo>
                    <a:pt x="1870" y="4427"/>
                  </a:lnTo>
                  <a:cubicBezTo>
                    <a:pt x="1879" y="4507"/>
                    <a:pt x="1861" y="4547"/>
                    <a:pt x="1811" y="4547"/>
                  </a:cubicBezTo>
                  <a:cubicBezTo>
                    <a:pt x="1795" y="4547"/>
                    <a:pt x="1775" y="4543"/>
                    <a:pt x="1751" y="4534"/>
                  </a:cubicBezTo>
                  <a:cubicBezTo>
                    <a:pt x="1727" y="4522"/>
                    <a:pt x="1703" y="4522"/>
                    <a:pt x="1679" y="4522"/>
                  </a:cubicBezTo>
                  <a:cubicBezTo>
                    <a:pt x="1632" y="4534"/>
                    <a:pt x="1608" y="4570"/>
                    <a:pt x="1608" y="4605"/>
                  </a:cubicBezTo>
                  <a:cubicBezTo>
                    <a:pt x="1632" y="4760"/>
                    <a:pt x="1632" y="4760"/>
                    <a:pt x="1489" y="4772"/>
                  </a:cubicBezTo>
                  <a:cubicBezTo>
                    <a:pt x="1465" y="4772"/>
                    <a:pt x="1453" y="4796"/>
                    <a:pt x="1441" y="4796"/>
                  </a:cubicBezTo>
                  <a:cubicBezTo>
                    <a:pt x="1395" y="4852"/>
                    <a:pt x="1356" y="4922"/>
                    <a:pt x="1279" y="4922"/>
                  </a:cubicBezTo>
                  <a:cubicBezTo>
                    <a:pt x="1257" y="4922"/>
                    <a:pt x="1232" y="4916"/>
                    <a:pt x="1203" y="4903"/>
                  </a:cubicBezTo>
                  <a:lnTo>
                    <a:pt x="1120" y="4903"/>
                  </a:lnTo>
                  <a:cubicBezTo>
                    <a:pt x="1036" y="4927"/>
                    <a:pt x="953" y="4939"/>
                    <a:pt x="906" y="5010"/>
                  </a:cubicBezTo>
                  <a:cubicBezTo>
                    <a:pt x="882" y="5046"/>
                    <a:pt x="953" y="5070"/>
                    <a:pt x="894" y="5105"/>
                  </a:cubicBezTo>
                  <a:cubicBezTo>
                    <a:pt x="799" y="5147"/>
                    <a:pt x="733" y="5217"/>
                    <a:pt x="637" y="5217"/>
                  </a:cubicBezTo>
                  <a:cubicBezTo>
                    <a:pt x="624" y="5217"/>
                    <a:pt x="610" y="5215"/>
                    <a:pt x="596" y="5213"/>
                  </a:cubicBezTo>
                  <a:cubicBezTo>
                    <a:pt x="548" y="5213"/>
                    <a:pt x="513" y="5225"/>
                    <a:pt x="489" y="5272"/>
                  </a:cubicBezTo>
                  <a:cubicBezTo>
                    <a:pt x="477" y="5391"/>
                    <a:pt x="417" y="5451"/>
                    <a:pt x="274" y="5451"/>
                  </a:cubicBezTo>
                  <a:cubicBezTo>
                    <a:pt x="251" y="5451"/>
                    <a:pt x="203" y="5451"/>
                    <a:pt x="179" y="5463"/>
                  </a:cubicBezTo>
                  <a:cubicBezTo>
                    <a:pt x="155" y="5475"/>
                    <a:pt x="132" y="5486"/>
                    <a:pt x="120" y="5522"/>
                  </a:cubicBezTo>
                  <a:cubicBezTo>
                    <a:pt x="84" y="5594"/>
                    <a:pt x="60" y="5665"/>
                    <a:pt x="36" y="5748"/>
                  </a:cubicBezTo>
                  <a:cubicBezTo>
                    <a:pt x="36" y="5963"/>
                    <a:pt x="1" y="6177"/>
                    <a:pt x="120" y="6379"/>
                  </a:cubicBezTo>
                  <a:cubicBezTo>
                    <a:pt x="191" y="6475"/>
                    <a:pt x="310" y="6522"/>
                    <a:pt x="334" y="6653"/>
                  </a:cubicBezTo>
                  <a:cubicBezTo>
                    <a:pt x="358" y="6689"/>
                    <a:pt x="382" y="6760"/>
                    <a:pt x="394" y="6796"/>
                  </a:cubicBezTo>
                  <a:lnTo>
                    <a:pt x="429" y="6832"/>
                  </a:lnTo>
                  <a:cubicBezTo>
                    <a:pt x="441" y="6844"/>
                    <a:pt x="477" y="6844"/>
                    <a:pt x="489" y="6844"/>
                  </a:cubicBezTo>
                  <a:cubicBezTo>
                    <a:pt x="567" y="6791"/>
                    <a:pt x="633" y="6758"/>
                    <a:pt x="709" y="6758"/>
                  </a:cubicBezTo>
                  <a:cubicBezTo>
                    <a:pt x="737" y="6758"/>
                    <a:pt x="766" y="6763"/>
                    <a:pt x="798" y="6772"/>
                  </a:cubicBezTo>
                  <a:lnTo>
                    <a:pt x="858" y="6772"/>
                  </a:lnTo>
                  <a:cubicBezTo>
                    <a:pt x="891" y="6764"/>
                    <a:pt x="912" y="6750"/>
                    <a:pt x="938" y="6750"/>
                  </a:cubicBezTo>
                  <a:cubicBezTo>
                    <a:pt x="950" y="6750"/>
                    <a:pt x="962" y="6753"/>
                    <a:pt x="977" y="6760"/>
                  </a:cubicBezTo>
                  <a:cubicBezTo>
                    <a:pt x="1048" y="6772"/>
                    <a:pt x="1108" y="6796"/>
                    <a:pt x="1167" y="6832"/>
                  </a:cubicBezTo>
                  <a:cubicBezTo>
                    <a:pt x="1167" y="6832"/>
                    <a:pt x="1191" y="6820"/>
                    <a:pt x="1203" y="6820"/>
                  </a:cubicBezTo>
                  <a:cubicBezTo>
                    <a:pt x="1227" y="6772"/>
                    <a:pt x="1263" y="6737"/>
                    <a:pt x="1322" y="6737"/>
                  </a:cubicBezTo>
                  <a:cubicBezTo>
                    <a:pt x="1329" y="6735"/>
                    <a:pt x="1334" y="6734"/>
                    <a:pt x="1340" y="6734"/>
                  </a:cubicBezTo>
                  <a:cubicBezTo>
                    <a:pt x="1373" y="6734"/>
                    <a:pt x="1382" y="6765"/>
                    <a:pt x="1382" y="6796"/>
                  </a:cubicBezTo>
                  <a:cubicBezTo>
                    <a:pt x="1382" y="6808"/>
                    <a:pt x="1394" y="6832"/>
                    <a:pt x="1417" y="6844"/>
                  </a:cubicBezTo>
                  <a:cubicBezTo>
                    <a:pt x="1453" y="6856"/>
                    <a:pt x="1489" y="6891"/>
                    <a:pt x="1513" y="6915"/>
                  </a:cubicBezTo>
                  <a:cubicBezTo>
                    <a:pt x="1537" y="6915"/>
                    <a:pt x="1537" y="6915"/>
                    <a:pt x="1548" y="6903"/>
                  </a:cubicBezTo>
                  <a:cubicBezTo>
                    <a:pt x="1559" y="6893"/>
                    <a:pt x="1551" y="6865"/>
                    <a:pt x="1557" y="6865"/>
                  </a:cubicBezTo>
                  <a:lnTo>
                    <a:pt x="1557" y="6865"/>
                  </a:lnTo>
                  <a:cubicBezTo>
                    <a:pt x="1557" y="6865"/>
                    <a:pt x="1559" y="6866"/>
                    <a:pt x="1560" y="6868"/>
                  </a:cubicBezTo>
                  <a:cubicBezTo>
                    <a:pt x="1608" y="6951"/>
                    <a:pt x="1608" y="7022"/>
                    <a:pt x="1596" y="7094"/>
                  </a:cubicBezTo>
                  <a:cubicBezTo>
                    <a:pt x="1572" y="7153"/>
                    <a:pt x="1548" y="7225"/>
                    <a:pt x="1572" y="7272"/>
                  </a:cubicBezTo>
                  <a:cubicBezTo>
                    <a:pt x="1620" y="7368"/>
                    <a:pt x="1596" y="7439"/>
                    <a:pt x="1596" y="7522"/>
                  </a:cubicBezTo>
                  <a:cubicBezTo>
                    <a:pt x="1596" y="7606"/>
                    <a:pt x="1620" y="7665"/>
                    <a:pt x="1679" y="7713"/>
                  </a:cubicBezTo>
                  <a:cubicBezTo>
                    <a:pt x="1707" y="7721"/>
                    <a:pt x="1736" y="7725"/>
                    <a:pt x="1766" y="7725"/>
                  </a:cubicBezTo>
                  <a:cubicBezTo>
                    <a:pt x="1825" y="7725"/>
                    <a:pt x="1886" y="7709"/>
                    <a:pt x="1941" y="7677"/>
                  </a:cubicBezTo>
                  <a:cubicBezTo>
                    <a:pt x="1977" y="7665"/>
                    <a:pt x="1977" y="7630"/>
                    <a:pt x="1965" y="7618"/>
                  </a:cubicBezTo>
                  <a:cubicBezTo>
                    <a:pt x="1882" y="7511"/>
                    <a:pt x="1929" y="7451"/>
                    <a:pt x="2049" y="7439"/>
                  </a:cubicBezTo>
                  <a:cubicBezTo>
                    <a:pt x="2084" y="7439"/>
                    <a:pt x="2120" y="7427"/>
                    <a:pt x="2144" y="7391"/>
                  </a:cubicBezTo>
                  <a:cubicBezTo>
                    <a:pt x="2147" y="7382"/>
                    <a:pt x="2150" y="7374"/>
                    <a:pt x="2152" y="7369"/>
                  </a:cubicBezTo>
                  <a:lnTo>
                    <a:pt x="2152" y="7369"/>
                  </a:lnTo>
                  <a:cubicBezTo>
                    <a:pt x="2148" y="7386"/>
                    <a:pt x="2143" y="7416"/>
                    <a:pt x="2162" y="7416"/>
                  </a:cubicBezTo>
                  <a:cubicBezTo>
                    <a:pt x="2164" y="7416"/>
                    <a:pt x="2165" y="7416"/>
                    <a:pt x="2168" y="7415"/>
                  </a:cubicBezTo>
                  <a:cubicBezTo>
                    <a:pt x="2203" y="7391"/>
                    <a:pt x="2239" y="7391"/>
                    <a:pt x="2287" y="7391"/>
                  </a:cubicBezTo>
                  <a:cubicBezTo>
                    <a:pt x="2334" y="7380"/>
                    <a:pt x="2346" y="7344"/>
                    <a:pt x="2358" y="7308"/>
                  </a:cubicBezTo>
                  <a:cubicBezTo>
                    <a:pt x="2382" y="7260"/>
                    <a:pt x="2382" y="7225"/>
                    <a:pt x="2394" y="7201"/>
                  </a:cubicBezTo>
                  <a:cubicBezTo>
                    <a:pt x="2406" y="7141"/>
                    <a:pt x="2441" y="7082"/>
                    <a:pt x="2453" y="7022"/>
                  </a:cubicBezTo>
                  <a:cubicBezTo>
                    <a:pt x="2465" y="6951"/>
                    <a:pt x="2513" y="6891"/>
                    <a:pt x="2560" y="6844"/>
                  </a:cubicBezTo>
                  <a:lnTo>
                    <a:pt x="2644" y="6749"/>
                  </a:lnTo>
                  <a:cubicBezTo>
                    <a:pt x="2715" y="6713"/>
                    <a:pt x="2799" y="6665"/>
                    <a:pt x="2870" y="6629"/>
                  </a:cubicBezTo>
                  <a:cubicBezTo>
                    <a:pt x="2918" y="6606"/>
                    <a:pt x="2977" y="6570"/>
                    <a:pt x="3013" y="6546"/>
                  </a:cubicBezTo>
                  <a:cubicBezTo>
                    <a:pt x="3037" y="6546"/>
                    <a:pt x="3049" y="6534"/>
                    <a:pt x="3061" y="6510"/>
                  </a:cubicBezTo>
                  <a:cubicBezTo>
                    <a:pt x="3180" y="6451"/>
                    <a:pt x="3287" y="6391"/>
                    <a:pt x="3406" y="6356"/>
                  </a:cubicBezTo>
                  <a:cubicBezTo>
                    <a:pt x="3485" y="6324"/>
                    <a:pt x="3559" y="6297"/>
                    <a:pt x="3635" y="6297"/>
                  </a:cubicBezTo>
                  <a:cubicBezTo>
                    <a:pt x="3673" y="6297"/>
                    <a:pt x="3711" y="6304"/>
                    <a:pt x="3751" y="6320"/>
                  </a:cubicBezTo>
                  <a:cubicBezTo>
                    <a:pt x="4013" y="6415"/>
                    <a:pt x="4251" y="6546"/>
                    <a:pt x="4442" y="6749"/>
                  </a:cubicBezTo>
                  <a:lnTo>
                    <a:pt x="4561" y="6868"/>
                  </a:lnTo>
                  <a:cubicBezTo>
                    <a:pt x="4656" y="6975"/>
                    <a:pt x="4716" y="7094"/>
                    <a:pt x="4704" y="7249"/>
                  </a:cubicBezTo>
                  <a:cubicBezTo>
                    <a:pt x="4704" y="7272"/>
                    <a:pt x="4680" y="7284"/>
                    <a:pt x="4668" y="7320"/>
                  </a:cubicBezTo>
                  <a:cubicBezTo>
                    <a:pt x="4656" y="7344"/>
                    <a:pt x="4620" y="7391"/>
                    <a:pt x="4608" y="7439"/>
                  </a:cubicBezTo>
                  <a:cubicBezTo>
                    <a:pt x="4596" y="7487"/>
                    <a:pt x="4561" y="7546"/>
                    <a:pt x="4549" y="7582"/>
                  </a:cubicBezTo>
                  <a:cubicBezTo>
                    <a:pt x="4537" y="7641"/>
                    <a:pt x="4537" y="7725"/>
                    <a:pt x="4525" y="7784"/>
                  </a:cubicBezTo>
                  <a:cubicBezTo>
                    <a:pt x="4525" y="7820"/>
                    <a:pt x="4549" y="7856"/>
                    <a:pt x="4596" y="7880"/>
                  </a:cubicBezTo>
                  <a:cubicBezTo>
                    <a:pt x="4644" y="7915"/>
                    <a:pt x="4680" y="7963"/>
                    <a:pt x="4680" y="8022"/>
                  </a:cubicBezTo>
                  <a:cubicBezTo>
                    <a:pt x="4716" y="8106"/>
                    <a:pt x="4716" y="8201"/>
                    <a:pt x="4763" y="8284"/>
                  </a:cubicBezTo>
                  <a:cubicBezTo>
                    <a:pt x="4882" y="8320"/>
                    <a:pt x="4954" y="8380"/>
                    <a:pt x="5013" y="8463"/>
                  </a:cubicBezTo>
                  <a:cubicBezTo>
                    <a:pt x="5037" y="8523"/>
                    <a:pt x="5085" y="8570"/>
                    <a:pt x="5132" y="8618"/>
                  </a:cubicBezTo>
                  <a:cubicBezTo>
                    <a:pt x="5153" y="8639"/>
                    <a:pt x="5184" y="8679"/>
                    <a:pt x="5224" y="8679"/>
                  </a:cubicBezTo>
                  <a:cubicBezTo>
                    <a:pt x="5229" y="8679"/>
                    <a:pt x="5234" y="8679"/>
                    <a:pt x="5239" y="8677"/>
                  </a:cubicBezTo>
                  <a:lnTo>
                    <a:pt x="5335" y="8868"/>
                  </a:lnTo>
                  <a:cubicBezTo>
                    <a:pt x="5335" y="8999"/>
                    <a:pt x="5275" y="9106"/>
                    <a:pt x="5299" y="9237"/>
                  </a:cubicBezTo>
                  <a:cubicBezTo>
                    <a:pt x="5358" y="9296"/>
                    <a:pt x="5442" y="9308"/>
                    <a:pt x="5513" y="9356"/>
                  </a:cubicBezTo>
                  <a:cubicBezTo>
                    <a:pt x="5668" y="9404"/>
                    <a:pt x="5835" y="9404"/>
                    <a:pt x="5978" y="9416"/>
                  </a:cubicBezTo>
                  <a:cubicBezTo>
                    <a:pt x="5992" y="9414"/>
                    <a:pt x="6007" y="9414"/>
                    <a:pt x="6022" y="9414"/>
                  </a:cubicBezTo>
                  <a:cubicBezTo>
                    <a:pt x="6140" y="9414"/>
                    <a:pt x="6266" y="9451"/>
                    <a:pt x="6382" y="9451"/>
                  </a:cubicBezTo>
                  <a:lnTo>
                    <a:pt x="6466" y="9451"/>
                  </a:lnTo>
                  <a:cubicBezTo>
                    <a:pt x="6505" y="9451"/>
                    <a:pt x="6545" y="9453"/>
                    <a:pt x="6585" y="9453"/>
                  </a:cubicBezTo>
                  <a:cubicBezTo>
                    <a:pt x="6664" y="9453"/>
                    <a:pt x="6744" y="9447"/>
                    <a:pt x="6823" y="9416"/>
                  </a:cubicBezTo>
                  <a:cubicBezTo>
                    <a:pt x="6891" y="9381"/>
                    <a:pt x="6953" y="9353"/>
                    <a:pt x="7018" y="9353"/>
                  </a:cubicBezTo>
                  <a:cubicBezTo>
                    <a:pt x="7044" y="9353"/>
                    <a:pt x="7070" y="9358"/>
                    <a:pt x="7097" y="9368"/>
                  </a:cubicBezTo>
                  <a:cubicBezTo>
                    <a:pt x="7228" y="9427"/>
                    <a:pt x="7347" y="9546"/>
                    <a:pt x="7478" y="9606"/>
                  </a:cubicBezTo>
                  <a:cubicBezTo>
                    <a:pt x="7525" y="9642"/>
                    <a:pt x="7537" y="9701"/>
                    <a:pt x="7537" y="9749"/>
                  </a:cubicBezTo>
                  <a:cubicBezTo>
                    <a:pt x="7561" y="9820"/>
                    <a:pt x="7573" y="9880"/>
                    <a:pt x="7585" y="9939"/>
                  </a:cubicBezTo>
                  <a:cubicBezTo>
                    <a:pt x="7621" y="10070"/>
                    <a:pt x="7692" y="10142"/>
                    <a:pt x="7811" y="10201"/>
                  </a:cubicBezTo>
                  <a:cubicBezTo>
                    <a:pt x="7883" y="10249"/>
                    <a:pt x="7954" y="10285"/>
                    <a:pt x="8002" y="10344"/>
                  </a:cubicBezTo>
                  <a:cubicBezTo>
                    <a:pt x="8061" y="10404"/>
                    <a:pt x="8109" y="10475"/>
                    <a:pt x="8156" y="10547"/>
                  </a:cubicBezTo>
                  <a:cubicBezTo>
                    <a:pt x="8216" y="10642"/>
                    <a:pt x="8275" y="10725"/>
                    <a:pt x="8347" y="10797"/>
                  </a:cubicBezTo>
                  <a:cubicBezTo>
                    <a:pt x="8359" y="10820"/>
                    <a:pt x="8395" y="10832"/>
                    <a:pt x="8418" y="10832"/>
                  </a:cubicBezTo>
                  <a:cubicBezTo>
                    <a:pt x="8514" y="10820"/>
                    <a:pt x="8573" y="10761"/>
                    <a:pt x="8633" y="10713"/>
                  </a:cubicBezTo>
                  <a:cubicBezTo>
                    <a:pt x="8656" y="10701"/>
                    <a:pt x="8692" y="10654"/>
                    <a:pt x="8704" y="10618"/>
                  </a:cubicBezTo>
                  <a:cubicBezTo>
                    <a:pt x="8776" y="10487"/>
                    <a:pt x="8883" y="10404"/>
                    <a:pt x="9002" y="10308"/>
                  </a:cubicBezTo>
                  <a:cubicBezTo>
                    <a:pt x="9073" y="10249"/>
                    <a:pt x="9145" y="10178"/>
                    <a:pt x="9240" y="10118"/>
                  </a:cubicBezTo>
                  <a:cubicBezTo>
                    <a:pt x="9311" y="10058"/>
                    <a:pt x="9407" y="10011"/>
                    <a:pt x="9490" y="9987"/>
                  </a:cubicBezTo>
                  <a:cubicBezTo>
                    <a:pt x="9645" y="9927"/>
                    <a:pt x="9764" y="9820"/>
                    <a:pt x="9883" y="9713"/>
                  </a:cubicBezTo>
                  <a:cubicBezTo>
                    <a:pt x="9954" y="9642"/>
                    <a:pt x="10073" y="9630"/>
                    <a:pt x="10121" y="9523"/>
                  </a:cubicBezTo>
                  <a:cubicBezTo>
                    <a:pt x="10093" y="9477"/>
                    <a:pt x="10116" y="9459"/>
                    <a:pt x="10149" y="9459"/>
                  </a:cubicBezTo>
                  <a:cubicBezTo>
                    <a:pt x="10159" y="9459"/>
                    <a:pt x="10170" y="9460"/>
                    <a:pt x="10180" y="9463"/>
                  </a:cubicBezTo>
                  <a:cubicBezTo>
                    <a:pt x="10192" y="9463"/>
                    <a:pt x="10192" y="9463"/>
                    <a:pt x="10204" y="9451"/>
                  </a:cubicBezTo>
                  <a:cubicBezTo>
                    <a:pt x="10240" y="9404"/>
                    <a:pt x="10192" y="9368"/>
                    <a:pt x="10192" y="9344"/>
                  </a:cubicBezTo>
                  <a:cubicBezTo>
                    <a:pt x="10240" y="9344"/>
                    <a:pt x="10264" y="9392"/>
                    <a:pt x="10311" y="9392"/>
                  </a:cubicBezTo>
                  <a:cubicBezTo>
                    <a:pt x="10335" y="9368"/>
                    <a:pt x="10371" y="9344"/>
                    <a:pt x="10383" y="9308"/>
                  </a:cubicBezTo>
                  <a:lnTo>
                    <a:pt x="10538" y="9118"/>
                  </a:lnTo>
                  <a:cubicBezTo>
                    <a:pt x="10573" y="9118"/>
                    <a:pt x="10609" y="9094"/>
                    <a:pt x="10633" y="9058"/>
                  </a:cubicBezTo>
                  <a:cubicBezTo>
                    <a:pt x="10669" y="8999"/>
                    <a:pt x="10681" y="8939"/>
                    <a:pt x="10692" y="8880"/>
                  </a:cubicBezTo>
                  <a:cubicBezTo>
                    <a:pt x="10716" y="8808"/>
                    <a:pt x="10740" y="8737"/>
                    <a:pt x="10752" y="8654"/>
                  </a:cubicBezTo>
                  <a:cubicBezTo>
                    <a:pt x="10783" y="8552"/>
                    <a:pt x="10822" y="8467"/>
                    <a:pt x="10929" y="8467"/>
                  </a:cubicBezTo>
                  <a:cubicBezTo>
                    <a:pt x="10947" y="8467"/>
                    <a:pt x="10968" y="8470"/>
                    <a:pt x="10990" y="8475"/>
                  </a:cubicBezTo>
                  <a:cubicBezTo>
                    <a:pt x="10990" y="8463"/>
                    <a:pt x="11014" y="8451"/>
                    <a:pt x="11014" y="8439"/>
                  </a:cubicBezTo>
                  <a:cubicBezTo>
                    <a:pt x="11026" y="8284"/>
                    <a:pt x="11038" y="8153"/>
                    <a:pt x="11073" y="7999"/>
                  </a:cubicBezTo>
                  <a:cubicBezTo>
                    <a:pt x="11073" y="7880"/>
                    <a:pt x="11097" y="7761"/>
                    <a:pt x="11109" y="7641"/>
                  </a:cubicBezTo>
                  <a:cubicBezTo>
                    <a:pt x="11264" y="7320"/>
                    <a:pt x="11395" y="6987"/>
                    <a:pt x="11609" y="6713"/>
                  </a:cubicBezTo>
                  <a:cubicBezTo>
                    <a:pt x="11609" y="6594"/>
                    <a:pt x="11669" y="6487"/>
                    <a:pt x="11728" y="6391"/>
                  </a:cubicBezTo>
                  <a:cubicBezTo>
                    <a:pt x="11728" y="6435"/>
                    <a:pt x="11741" y="6460"/>
                    <a:pt x="11768" y="6460"/>
                  </a:cubicBezTo>
                  <a:cubicBezTo>
                    <a:pt x="11777" y="6460"/>
                    <a:pt x="11787" y="6457"/>
                    <a:pt x="11800" y="6451"/>
                  </a:cubicBezTo>
                  <a:cubicBezTo>
                    <a:pt x="11800" y="6451"/>
                    <a:pt x="11812" y="6439"/>
                    <a:pt x="11824" y="6439"/>
                  </a:cubicBezTo>
                  <a:cubicBezTo>
                    <a:pt x="11907" y="6379"/>
                    <a:pt x="11943" y="6296"/>
                    <a:pt x="12026" y="6248"/>
                  </a:cubicBezTo>
                  <a:cubicBezTo>
                    <a:pt x="12121" y="6153"/>
                    <a:pt x="12228" y="6058"/>
                    <a:pt x="12336" y="5951"/>
                  </a:cubicBezTo>
                  <a:lnTo>
                    <a:pt x="12383" y="5903"/>
                  </a:lnTo>
                  <a:cubicBezTo>
                    <a:pt x="12455" y="5832"/>
                    <a:pt x="12419" y="5772"/>
                    <a:pt x="12407" y="5701"/>
                  </a:cubicBezTo>
                  <a:cubicBezTo>
                    <a:pt x="12347" y="5522"/>
                    <a:pt x="12383" y="5355"/>
                    <a:pt x="12514" y="5201"/>
                  </a:cubicBezTo>
                  <a:cubicBezTo>
                    <a:pt x="12562" y="5165"/>
                    <a:pt x="12621" y="5165"/>
                    <a:pt x="12681" y="5129"/>
                  </a:cubicBezTo>
                  <a:cubicBezTo>
                    <a:pt x="12764" y="5105"/>
                    <a:pt x="12836" y="5058"/>
                    <a:pt x="12895" y="4986"/>
                  </a:cubicBezTo>
                  <a:cubicBezTo>
                    <a:pt x="13002" y="4844"/>
                    <a:pt x="13050" y="4689"/>
                    <a:pt x="13109" y="4534"/>
                  </a:cubicBezTo>
                  <a:cubicBezTo>
                    <a:pt x="13217" y="4391"/>
                    <a:pt x="13133" y="4236"/>
                    <a:pt x="13109" y="4093"/>
                  </a:cubicBezTo>
                  <a:cubicBezTo>
                    <a:pt x="13074" y="3974"/>
                    <a:pt x="13109" y="3855"/>
                    <a:pt x="13181" y="3748"/>
                  </a:cubicBezTo>
                  <a:cubicBezTo>
                    <a:pt x="13169" y="3736"/>
                    <a:pt x="13169" y="3712"/>
                    <a:pt x="13169" y="3701"/>
                  </a:cubicBezTo>
                  <a:cubicBezTo>
                    <a:pt x="13121" y="3593"/>
                    <a:pt x="13121" y="3510"/>
                    <a:pt x="13193" y="3415"/>
                  </a:cubicBezTo>
                  <a:cubicBezTo>
                    <a:pt x="13217" y="3391"/>
                    <a:pt x="13193" y="3379"/>
                    <a:pt x="13181" y="3355"/>
                  </a:cubicBezTo>
                  <a:cubicBezTo>
                    <a:pt x="13157" y="3343"/>
                    <a:pt x="13121" y="3331"/>
                    <a:pt x="13098" y="3331"/>
                  </a:cubicBezTo>
                  <a:cubicBezTo>
                    <a:pt x="13038" y="3331"/>
                    <a:pt x="12955" y="3331"/>
                    <a:pt x="12895" y="3320"/>
                  </a:cubicBezTo>
                  <a:cubicBezTo>
                    <a:pt x="12883" y="3296"/>
                    <a:pt x="12871" y="3296"/>
                    <a:pt x="12859" y="3296"/>
                  </a:cubicBezTo>
                  <a:cubicBezTo>
                    <a:pt x="12645" y="3260"/>
                    <a:pt x="12502" y="3117"/>
                    <a:pt x="12324" y="3022"/>
                  </a:cubicBezTo>
                  <a:cubicBezTo>
                    <a:pt x="12228" y="2962"/>
                    <a:pt x="12145" y="2903"/>
                    <a:pt x="12038" y="2903"/>
                  </a:cubicBezTo>
                  <a:lnTo>
                    <a:pt x="11943" y="2879"/>
                  </a:lnTo>
                  <a:cubicBezTo>
                    <a:pt x="11900" y="2837"/>
                    <a:pt x="11853" y="2820"/>
                    <a:pt x="11804" y="2820"/>
                  </a:cubicBezTo>
                  <a:cubicBezTo>
                    <a:pt x="11742" y="2820"/>
                    <a:pt x="11675" y="2846"/>
                    <a:pt x="11609" y="2879"/>
                  </a:cubicBezTo>
                  <a:cubicBezTo>
                    <a:pt x="11574" y="2903"/>
                    <a:pt x="11562" y="2915"/>
                    <a:pt x="11550" y="2939"/>
                  </a:cubicBezTo>
                  <a:cubicBezTo>
                    <a:pt x="11502" y="3034"/>
                    <a:pt x="11407" y="3093"/>
                    <a:pt x="11347" y="3165"/>
                  </a:cubicBezTo>
                  <a:cubicBezTo>
                    <a:pt x="11288" y="3236"/>
                    <a:pt x="11228" y="3284"/>
                    <a:pt x="11157" y="3320"/>
                  </a:cubicBezTo>
                  <a:cubicBezTo>
                    <a:pt x="11099" y="3344"/>
                    <a:pt x="11037" y="3350"/>
                    <a:pt x="10973" y="3350"/>
                  </a:cubicBezTo>
                  <a:cubicBezTo>
                    <a:pt x="10899" y="3350"/>
                    <a:pt x="10823" y="3341"/>
                    <a:pt x="10749" y="3341"/>
                  </a:cubicBezTo>
                  <a:cubicBezTo>
                    <a:pt x="10730" y="3341"/>
                    <a:pt x="10711" y="3342"/>
                    <a:pt x="10692" y="3343"/>
                  </a:cubicBezTo>
                  <a:lnTo>
                    <a:pt x="10264" y="3343"/>
                  </a:lnTo>
                  <a:cubicBezTo>
                    <a:pt x="10121" y="3331"/>
                    <a:pt x="9966" y="3296"/>
                    <a:pt x="9835" y="3224"/>
                  </a:cubicBezTo>
                  <a:cubicBezTo>
                    <a:pt x="9799" y="3224"/>
                    <a:pt x="9788" y="3212"/>
                    <a:pt x="9764" y="3200"/>
                  </a:cubicBezTo>
                  <a:cubicBezTo>
                    <a:pt x="9716" y="3177"/>
                    <a:pt x="9680" y="3153"/>
                    <a:pt x="9657" y="3141"/>
                  </a:cubicBezTo>
                  <a:cubicBezTo>
                    <a:pt x="9609" y="3105"/>
                    <a:pt x="9561" y="3093"/>
                    <a:pt x="9538" y="3058"/>
                  </a:cubicBezTo>
                  <a:cubicBezTo>
                    <a:pt x="9442" y="2986"/>
                    <a:pt x="9371" y="2915"/>
                    <a:pt x="9299" y="2819"/>
                  </a:cubicBezTo>
                  <a:cubicBezTo>
                    <a:pt x="9168" y="2617"/>
                    <a:pt x="9073" y="2403"/>
                    <a:pt x="9133" y="2153"/>
                  </a:cubicBezTo>
                  <a:cubicBezTo>
                    <a:pt x="9145" y="2093"/>
                    <a:pt x="9192" y="2046"/>
                    <a:pt x="9252" y="2022"/>
                  </a:cubicBezTo>
                  <a:cubicBezTo>
                    <a:pt x="9252" y="2022"/>
                    <a:pt x="9264" y="2010"/>
                    <a:pt x="9288" y="2010"/>
                  </a:cubicBezTo>
                  <a:cubicBezTo>
                    <a:pt x="9311" y="1986"/>
                    <a:pt x="9347" y="1986"/>
                    <a:pt x="9371" y="1974"/>
                  </a:cubicBezTo>
                  <a:cubicBezTo>
                    <a:pt x="9407" y="1962"/>
                    <a:pt x="9418" y="1950"/>
                    <a:pt x="9430" y="1915"/>
                  </a:cubicBezTo>
                  <a:lnTo>
                    <a:pt x="9478" y="1867"/>
                  </a:lnTo>
                  <a:cubicBezTo>
                    <a:pt x="9478" y="1903"/>
                    <a:pt x="9502" y="1915"/>
                    <a:pt x="9538" y="1915"/>
                  </a:cubicBezTo>
                  <a:cubicBezTo>
                    <a:pt x="9585" y="1915"/>
                    <a:pt x="9621" y="1903"/>
                    <a:pt x="9657" y="1891"/>
                  </a:cubicBezTo>
                  <a:cubicBezTo>
                    <a:pt x="9704" y="1855"/>
                    <a:pt x="9764" y="1843"/>
                    <a:pt x="9799" y="1796"/>
                  </a:cubicBezTo>
                  <a:cubicBezTo>
                    <a:pt x="9823" y="1784"/>
                    <a:pt x="9847" y="1748"/>
                    <a:pt x="9859" y="1724"/>
                  </a:cubicBezTo>
                  <a:cubicBezTo>
                    <a:pt x="9883" y="1676"/>
                    <a:pt x="9907" y="1629"/>
                    <a:pt x="9930" y="1593"/>
                  </a:cubicBezTo>
                  <a:lnTo>
                    <a:pt x="9930" y="1534"/>
                  </a:lnTo>
                  <a:cubicBezTo>
                    <a:pt x="9895" y="1450"/>
                    <a:pt x="9942" y="1379"/>
                    <a:pt x="9907" y="1319"/>
                  </a:cubicBezTo>
                  <a:cubicBezTo>
                    <a:pt x="9887" y="1300"/>
                    <a:pt x="9872" y="1292"/>
                    <a:pt x="9859" y="1292"/>
                  </a:cubicBezTo>
                  <a:cubicBezTo>
                    <a:pt x="9833" y="1292"/>
                    <a:pt x="9819" y="1327"/>
                    <a:pt x="9811" y="1367"/>
                  </a:cubicBezTo>
                  <a:lnTo>
                    <a:pt x="9538" y="1260"/>
                  </a:lnTo>
                  <a:cubicBezTo>
                    <a:pt x="9466" y="1260"/>
                    <a:pt x="9407" y="1295"/>
                    <a:pt x="9347" y="1307"/>
                  </a:cubicBezTo>
                  <a:cubicBezTo>
                    <a:pt x="9260" y="1327"/>
                    <a:pt x="9174" y="1361"/>
                    <a:pt x="9081" y="1361"/>
                  </a:cubicBezTo>
                  <a:cubicBezTo>
                    <a:pt x="9059" y="1361"/>
                    <a:pt x="9036" y="1360"/>
                    <a:pt x="9014" y="1355"/>
                  </a:cubicBezTo>
                  <a:cubicBezTo>
                    <a:pt x="8740" y="1307"/>
                    <a:pt x="8740" y="1307"/>
                    <a:pt x="8752" y="1022"/>
                  </a:cubicBezTo>
                  <a:cubicBezTo>
                    <a:pt x="8752" y="998"/>
                    <a:pt x="8752" y="974"/>
                    <a:pt x="8764" y="950"/>
                  </a:cubicBezTo>
                  <a:cubicBezTo>
                    <a:pt x="8764" y="909"/>
                    <a:pt x="8786" y="896"/>
                    <a:pt x="8816" y="896"/>
                  </a:cubicBezTo>
                  <a:cubicBezTo>
                    <a:pt x="8829" y="896"/>
                    <a:pt x="8844" y="899"/>
                    <a:pt x="8859" y="903"/>
                  </a:cubicBezTo>
                  <a:cubicBezTo>
                    <a:pt x="8877" y="920"/>
                    <a:pt x="8901" y="929"/>
                    <a:pt x="8926" y="929"/>
                  </a:cubicBezTo>
                  <a:cubicBezTo>
                    <a:pt x="8951" y="929"/>
                    <a:pt x="8978" y="920"/>
                    <a:pt x="9002" y="903"/>
                  </a:cubicBezTo>
                  <a:cubicBezTo>
                    <a:pt x="9026" y="891"/>
                    <a:pt x="9061" y="855"/>
                    <a:pt x="9085" y="831"/>
                  </a:cubicBezTo>
                  <a:cubicBezTo>
                    <a:pt x="9109" y="795"/>
                    <a:pt x="9133" y="783"/>
                    <a:pt x="9157" y="760"/>
                  </a:cubicBezTo>
                  <a:cubicBezTo>
                    <a:pt x="9192" y="664"/>
                    <a:pt x="9288" y="605"/>
                    <a:pt x="9371" y="581"/>
                  </a:cubicBezTo>
                  <a:cubicBezTo>
                    <a:pt x="9466" y="545"/>
                    <a:pt x="9549" y="533"/>
                    <a:pt x="9633" y="486"/>
                  </a:cubicBezTo>
                  <a:cubicBezTo>
                    <a:pt x="9704" y="438"/>
                    <a:pt x="9788" y="426"/>
                    <a:pt x="9835" y="355"/>
                  </a:cubicBezTo>
                  <a:cubicBezTo>
                    <a:pt x="9764" y="283"/>
                    <a:pt x="9704" y="188"/>
                    <a:pt x="9752" y="81"/>
                  </a:cubicBezTo>
                  <a:cubicBezTo>
                    <a:pt x="9725" y="27"/>
                    <a:pt x="9692" y="1"/>
                    <a:pt x="9646" y="1"/>
                  </a:cubicBezTo>
                  <a:close/>
                </a:path>
              </a:pathLst>
            </a:custGeom>
            <a:solidFill>
              <a:srgbClr val="EFDAA3">
                <a:alpha val="29409"/>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1" name="Google Shape;191;p11"/>
          <p:cNvSpPr txBox="1">
            <a:spLocks noGrp="1"/>
          </p:cNvSpPr>
          <p:nvPr>
            <p:ph type="title" hasCustomPrompt="1"/>
          </p:nvPr>
        </p:nvSpPr>
        <p:spPr>
          <a:xfrm>
            <a:off x="1430300" y="1822650"/>
            <a:ext cx="6283500" cy="1168200"/>
          </a:xfrm>
          <a:prstGeom prst="rect">
            <a:avLst/>
          </a:prstGeom>
        </p:spPr>
        <p:txBody>
          <a:bodyPr spcFirstLastPara="1" wrap="square" lIns="91425" tIns="91425" rIns="91425" bIns="91425" anchor="b" anchorCtr="0">
            <a:noAutofit/>
          </a:bodyPr>
          <a:lstStyle>
            <a:lvl1pPr lvl="0" algn="ctr">
              <a:spcBef>
                <a:spcPts val="0"/>
              </a:spcBef>
              <a:spcAft>
                <a:spcPts val="0"/>
              </a:spcAft>
              <a:buSzPts val="7000"/>
              <a:buNone/>
              <a:defRPr sz="7000"/>
            </a:lvl1pPr>
            <a:lvl2pPr lvl="1" algn="ctr">
              <a:spcBef>
                <a:spcPts val="0"/>
              </a:spcBef>
              <a:spcAft>
                <a:spcPts val="0"/>
              </a:spcAft>
              <a:buSzPts val="7000"/>
              <a:buNone/>
              <a:defRPr sz="7000"/>
            </a:lvl2pPr>
            <a:lvl3pPr lvl="2" algn="ctr">
              <a:spcBef>
                <a:spcPts val="0"/>
              </a:spcBef>
              <a:spcAft>
                <a:spcPts val="0"/>
              </a:spcAft>
              <a:buSzPts val="7000"/>
              <a:buNone/>
              <a:defRPr sz="7000"/>
            </a:lvl3pPr>
            <a:lvl4pPr lvl="3" algn="ctr">
              <a:spcBef>
                <a:spcPts val="0"/>
              </a:spcBef>
              <a:spcAft>
                <a:spcPts val="0"/>
              </a:spcAft>
              <a:buSzPts val="7000"/>
              <a:buNone/>
              <a:defRPr sz="7000"/>
            </a:lvl4pPr>
            <a:lvl5pPr lvl="4" algn="ctr">
              <a:spcBef>
                <a:spcPts val="0"/>
              </a:spcBef>
              <a:spcAft>
                <a:spcPts val="0"/>
              </a:spcAft>
              <a:buSzPts val="7000"/>
              <a:buNone/>
              <a:defRPr sz="7000"/>
            </a:lvl5pPr>
            <a:lvl6pPr lvl="5" algn="ctr">
              <a:spcBef>
                <a:spcPts val="0"/>
              </a:spcBef>
              <a:spcAft>
                <a:spcPts val="0"/>
              </a:spcAft>
              <a:buSzPts val="7000"/>
              <a:buNone/>
              <a:defRPr sz="7000"/>
            </a:lvl6pPr>
            <a:lvl7pPr lvl="6" algn="ctr">
              <a:spcBef>
                <a:spcPts val="0"/>
              </a:spcBef>
              <a:spcAft>
                <a:spcPts val="0"/>
              </a:spcAft>
              <a:buSzPts val="7000"/>
              <a:buNone/>
              <a:defRPr sz="7000"/>
            </a:lvl7pPr>
            <a:lvl8pPr lvl="7" algn="ctr">
              <a:spcBef>
                <a:spcPts val="0"/>
              </a:spcBef>
              <a:spcAft>
                <a:spcPts val="0"/>
              </a:spcAft>
              <a:buSzPts val="7000"/>
              <a:buNone/>
              <a:defRPr sz="7000"/>
            </a:lvl8pPr>
            <a:lvl9pPr lvl="8" algn="ctr">
              <a:spcBef>
                <a:spcPts val="0"/>
              </a:spcBef>
              <a:spcAft>
                <a:spcPts val="0"/>
              </a:spcAft>
              <a:buSzPts val="7000"/>
              <a:buNone/>
              <a:defRPr sz="7000"/>
            </a:lvl9pPr>
          </a:lstStyle>
          <a:p>
            <a:r>
              <a:t>xx%</a:t>
            </a:r>
          </a:p>
        </p:txBody>
      </p:sp>
      <p:sp>
        <p:nvSpPr>
          <p:cNvPr id="192" name="Google Shape;192;p11"/>
          <p:cNvSpPr txBox="1">
            <a:spLocks noGrp="1"/>
          </p:cNvSpPr>
          <p:nvPr>
            <p:ph type="subTitle" idx="1"/>
          </p:nvPr>
        </p:nvSpPr>
        <p:spPr>
          <a:xfrm>
            <a:off x="2438888" y="2990850"/>
            <a:ext cx="4266000" cy="444300"/>
          </a:xfrm>
          <a:prstGeom prst="rect">
            <a:avLst/>
          </a:prstGeom>
        </p:spPr>
        <p:txBody>
          <a:bodyPr spcFirstLastPara="1" wrap="square" lIns="91425" tIns="91425" rIns="91425" bIns="91425" anchor="t" anchorCtr="0">
            <a:noAutofit/>
          </a:bodyPr>
          <a:lstStyle>
            <a:lvl1pPr lvl="0" algn="ctr" rtl="0">
              <a:lnSpc>
                <a:spcPct val="100000"/>
              </a:lnSpc>
              <a:spcBef>
                <a:spcPts val="0"/>
              </a:spcBef>
              <a:spcAft>
                <a:spcPts val="0"/>
              </a:spcAft>
              <a:buSzPts val="1400"/>
              <a:buNone/>
              <a:defRPr sz="140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extLst>
      <p:ext uri="{BB962C8B-B14F-4D97-AF65-F5344CB8AC3E}">
        <p14:creationId xmlns:p14="http://schemas.microsoft.com/office/powerpoint/2010/main" val="241264792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1" y="1597822"/>
            <a:ext cx="7772400" cy="1102518"/>
          </a:xfrm>
        </p:spPr>
        <p:txBody>
          <a:bodyPr/>
          <a:lstStyle/>
          <a:p>
            <a:r>
              <a:rPr lang="en-US"/>
              <a:t>Click to edit Master title style</a:t>
            </a:r>
          </a:p>
        </p:txBody>
      </p:sp>
      <p:sp>
        <p:nvSpPr>
          <p:cNvPr id="3" name="Subtitle 2"/>
          <p:cNvSpPr>
            <a:spLocks noGrp="1"/>
          </p:cNvSpPr>
          <p:nvPr>
            <p:ph type="subTitle" idx="1"/>
          </p:nvPr>
        </p:nvSpPr>
        <p:spPr>
          <a:xfrm>
            <a:off x="1371601" y="2914650"/>
            <a:ext cx="6400800" cy="1314450"/>
          </a:xfrm>
        </p:spPr>
        <p:txBody>
          <a:bodyPr/>
          <a:lstStyle>
            <a:lvl1pPr marL="0" indent="0" algn="ctr">
              <a:buNone/>
              <a:defRPr>
                <a:solidFill>
                  <a:schemeClr val="tx1">
                    <a:tint val="75000"/>
                  </a:schemeClr>
                </a:solidFill>
              </a:defRPr>
            </a:lvl1pPr>
            <a:lvl2pPr marL="457067" indent="0" algn="ctr">
              <a:buNone/>
              <a:defRPr>
                <a:solidFill>
                  <a:schemeClr val="tx1">
                    <a:tint val="75000"/>
                  </a:schemeClr>
                </a:solidFill>
              </a:defRPr>
            </a:lvl2pPr>
            <a:lvl3pPr marL="914134" indent="0" algn="ctr">
              <a:buNone/>
              <a:defRPr>
                <a:solidFill>
                  <a:schemeClr val="tx1">
                    <a:tint val="75000"/>
                  </a:schemeClr>
                </a:solidFill>
              </a:defRPr>
            </a:lvl3pPr>
            <a:lvl4pPr marL="1371200" indent="0" algn="ctr">
              <a:buNone/>
              <a:defRPr>
                <a:solidFill>
                  <a:schemeClr val="tx1">
                    <a:tint val="75000"/>
                  </a:schemeClr>
                </a:solidFill>
              </a:defRPr>
            </a:lvl4pPr>
            <a:lvl5pPr marL="1828267" indent="0" algn="ctr">
              <a:buNone/>
              <a:defRPr>
                <a:solidFill>
                  <a:schemeClr val="tx1">
                    <a:tint val="75000"/>
                  </a:schemeClr>
                </a:solidFill>
              </a:defRPr>
            </a:lvl5pPr>
            <a:lvl6pPr marL="2285333" indent="0" algn="ctr">
              <a:buNone/>
              <a:defRPr>
                <a:solidFill>
                  <a:schemeClr val="tx1">
                    <a:tint val="75000"/>
                  </a:schemeClr>
                </a:solidFill>
              </a:defRPr>
            </a:lvl6pPr>
            <a:lvl7pPr marL="2742400" indent="0" algn="ctr">
              <a:buNone/>
              <a:defRPr>
                <a:solidFill>
                  <a:schemeClr val="tx1">
                    <a:tint val="75000"/>
                  </a:schemeClr>
                </a:solidFill>
              </a:defRPr>
            </a:lvl7pPr>
            <a:lvl8pPr marL="3199466" indent="0" algn="ctr">
              <a:buNone/>
              <a:defRPr>
                <a:solidFill>
                  <a:schemeClr val="tx1">
                    <a:tint val="75000"/>
                  </a:schemeClr>
                </a:solidFill>
              </a:defRPr>
            </a:lvl8pPr>
            <a:lvl9pPr marL="3656533"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406E9206-D2D6-4057-92D4-39C87A03E66D}"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103215861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C052E9E1-D97D-4C90-BB96-FA1ED58B786F}"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207073079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4" y="3305177"/>
            <a:ext cx="7772400" cy="1021556"/>
          </a:xfrm>
        </p:spPr>
        <p:txBody>
          <a:bodyPr anchor="t"/>
          <a:lstStyle>
            <a:lvl1pPr algn="l">
              <a:defRPr sz="4049" b="1" cap="all"/>
            </a:lvl1pPr>
          </a:lstStyle>
          <a:p>
            <a:r>
              <a:rPr lang="en-US"/>
              <a:t>Click to edit Master title style</a:t>
            </a:r>
          </a:p>
        </p:txBody>
      </p:sp>
      <p:sp>
        <p:nvSpPr>
          <p:cNvPr id="3" name="Text Placeholder 2"/>
          <p:cNvSpPr>
            <a:spLocks noGrp="1"/>
          </p:cNvSpPr>
          <p:nvPr>
            <p:ph type="body" idx="1"/>
          </p:nvPr>
        </p:nvSpPr>
        <p:spPr>
          <a:xfrm>
            <a:off x="722314" y="2180035"/>
            <a:ext cx="7772400" cy="1125140"/>
          </a:xfrm>
        </p:spPr>
        <p:txBody>
          <a:bodyPr anchor="b"/>
          <a:lstStyle>
            <a:lvl1pPr marL="0" indent="0">
              <a:buNone/>
              <a:defRPr sz="2024">
                <a:solidFill>
                  <a:schemeClr val="tx1">
                    <a:tint val="75000"/>
                  </a:schemeClr>
                </a:solidFill>
              </a:defRPr>
            </a:lvl1pPr>
            <a:lvl2pPr marL="457067" indent="0">
              <a:buNone/>
              <a:defRPr sz="1800">
                <a:solidFill>
                  <a:schemeClr val="tx1">
                    <a:tint val="75000"/>
                  </a:schemeClr>
                </a:solidFill>
              </a:defRPr>
            </a:lvl2pPr>
            <a:lvl3pPr marL="914134" indent="0">
              <a:buNone/>
              <a:defRPr sz="1650">
                <a:solidFill>
                  <a:schemeClr val="tx1">
                    <a:tint val="75000"/>
                  </a:schemeClr>
                </a:solidFill>
              </a:defRPr>
            </a:lvl3pPr>
            <a:lvl4pPr marL="1371200" indent="0">
              <a:buNone/>
              <a:defRPr sz="1425">
                <a:solidFill>
                  <a:schemeClr val="tx1">
                    <a:tint val="75000"/>
                  </a:schemeClr>
                </a:solidFill>
              </a:defRPr>
            </a:lvl4pPr>
            <a:lvl5pPr marL="1828267" indent="0">
              <a:buNone/>
              <a:defRPr sz="1425">
                <a:solidFill>
                  <a:schemeClr val="tx1">
                    <a:tint val="75000"/>
                  </a:schemeClr>
                </a:solidFill>
              </a:defRPr>
            </a:lvl5pPr>
            <a:lvl6pPr marL="2285333" indent="0">
              <a:buNone/>
              <a:defRPr sz="1425">
                <a:solidFill>
                  <a:schemeClr val="tx1">
                    <a:tint val="75000"/>
                  </a:schemeClr>
                </a:solidFill>
              </a:defRPr>
            </a:lvl6pPr>
            <a:lvl7pPr marL="2742400" indent="0">
              <a:buNone/>
              <a:defRPr sz="1425">
                <a:solidFill>
                  <a:schemeClr val="tx1">
                    <a:tint val="75000"/>
                  </a:schemeClr>
                </a:solidFill>
              </a:defRPr>
            </a:lvl7pPr>
            <a:lvl8pPr marL="3199466" indent="0">
              <a:buNone/>
              <a:defRPr sz="1425">
                <a:solidFill>
                  <a:schemeClr val="tx1">
                    <a:tint val="75000"/>
                  </a:schemeClr>
                </a:solidFill>
              </a:defRPr>
            </a:lvl8pPr>
            <a:lvl9pPr marL="3656533" indent="0">
              <a:buNone/>
              <a:defRPr sz="1425">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814779EE-1E16-4CC5-A459-C716090F6017}"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333082311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1" y="1200152"/>
            <a:ext cx="4038600" cy="3394472"/>
          </a:xfrm>
        </p:spPr>
        <p:txBody>
          <a:bodyPr/>
          <a:lstStyle>
            <a:lvl1pPr>
              <a:defRPr sz="2849"/>
            </a:lvl1pPr>
            <a:lvl2pPr>
              <a:defRPr sz="2399"/>
            </a:lvl2pPr>
            <a:lvl3pPr>
              <a:defRPr sz="2024"/>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1" y="1200152"/>
            <a:ext cx="4038600" cy="3394472"/>
          </a:xfrm>
        </p:spPr>
        <p:txBody>
          <a:bodyPr/>
          <a:lstStyle>
            <a:lvl1pPr>
              <a:defRPr sz="2849"/>
            </a:lvl1pPr>
            <a:lvl2pPr>
              <a:defRPr sz="2399"/>
            </a:lvl2pPr>
            <a:lvl3pPr>
              <a:defRPr sz="2024"/>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A3311C9F-D64E-4824-A709-CF61DE4E0BDD}"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Footer Placeholder 5"/>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7" name="Slide Number Placeholder 6"/>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18136598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1" y="1151336"/>
            <a:ext cx="4040188" cy="479822"/>
          </a:xfrm>
        </p:spPr>
        <p:txBody>
          <a:bodyPr anchor="b"/>
          <a:lstStyle>
            <a:lvl1pPr marL="0" indent="0">
              <a:buNone/>
              <a:defRPr sz="2399" b="1"/>
            </a:lvl1pPr>
            <a:lvl2pPr marL="457067" indent="0">
              <a:buNone/>
              <a:defRPr sz="2024" b="1"/>
            </a:lvl2pPr>
            <a:lvl3pPr marL="914134" indent="0">
              <a:buNone/>
              <a:defRPr sz="1800" b="1"/>
            </a:lvl3pPr>
            <a:lvl4pPr marL="1371200" indent="0">
              <a:buNone/>
              <a:defRPr sz="1650" b="1"/>
            </a:lvl4pPr>
            <a:lvl5pPr marL="1828267" indent="0">
              <a:buNone/>
              <a:defRPr sz="1650" b="1"/>
            </a:lvl5pPr>
            <a:lvl6pPr marL="2285333" indent="0">
              <a:buNone/>
              <a:defRPr sz="1650" b="1"/>
            </a:lvl6pPr>
            <a:lvl7pPr marL="2742400" indent="0">
              <a:buNone/>
              <a:defRPr sz="1650" b="1"/>
            </a:lvl7pPr>
            <a:lvl8pPr marL="3199466" indent="0">
              <a:buNone/>
              <a:defRPr sz="1650" b="1"/>
            </a:lvl8pPr>
            <a:lvl9pPr marL="3656533" indent="0">
              <a:buNone/>
              <a:defRPr sz="1650" b="1"/>
            </a:lvl9pPr>
          </a:lstStyle>
          <a:p>
            <a:pPr lvl="0"/>
            <a:r>
              <a:rPr lang="en-US"/>
              <a:t>Click to edit Master text styles</a:t>
            </a:r>
          </a:p>
        </p:txBody>
      </p:sp>
      <p:sp>
        <p:nvSpPr>
          <p:cNvPr id="4" name="Content Placeholder 3"/>
          <p:cNvSpPr>
            <a:spLocks noGrp="1"/>
          </p:cNvSpPr>
          <p:nvPr>
            <p:ph sz="half" idx="2"/>
          </p:nvPr>
        </p:nvSpPr>
        <p:spPr>
          <a:xfrm>
            <a:off x="457201" y="1631158"/>
            <a:ext cx="4040188" cy="2963466"/>
          </a:xfrm>
        </p:spPr>
        <p:txBody>
          <a:bodyPr/>
          <a:lstStyle>
            <a:lvl1pPr>
              <a:defRPr sz="2399"/>
            </a:lvl1pPr>
            <a:lvl2pPr>
              <a:defRPr sz="2024"/>
            </a:lvl2pPr>
            <a:lvl3pPr>
              <a:defRPr sz="1800"/>
            </a:lvl3pPr>
            <a:lvl4pPr>
              <a:defRPr sz="1650"/>
            </a:lvl4pPr>
            <a:lvl5pPr>
              <a:defRPr sz="1650"/>
            </a:lvl5pPr>
            <a:lvl6pPr>
              <a:defRPr sz="1650"/>
            </a:lvl6pPr>
            <a:lvl7pPr>
              <a:defRPr sz="1650"/>
            </a:lvl7pPr>
            <a:lvl8pPr>
              <a:defRPr sz="1650"/>
            </a:lvl8pPr>
            <a:lvl9pPr>
              <a:defRPr sz="16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30" y="1151336"/>
            <a:ext cx="4041775" cy="479822"/>
          </a:xfrm>
        </p:spPr>
        <p:txBody>
          <a:bodyPr anchor="b"/>
          <a:lstStyle>
            <a:lvl1pPr marL="0" indent="0">
              <a:buNone/>
              <a:defRPr sz="2399" b="1"/>
            </a:lvl1pPr>
            <a:lvl2pPr marL="457067" indent="0">
              <a:buNone/>
              <a:defRPr sz="2024" b="1"/>
            </a:lvl2pPr>
            <a:lvl3pPr marL="914134" indent="0">
              <a:buNone/>
              <a:defRPr sz="1800" b="1"/>
            </a:lvl3pPr>
            <a:lvl4pPr marL="1371200" indent="0">
              <a:buNone/>
              <a:defRPr sz="1650" b="1"/>
            </a:lvl4pPr>
            <a:lvl5pPr marL="1828267" indent="0">
              <a:buNone/>
              <a:defRPr sz="1650" b="1"/>
            </a:lvl5pPr>
            <a:lvl6pPr marL="2285333" indent="0">
              <a:buNone/>
              <a:defRPr sz="1650" b="1"/>
            </a:lvl6pPr>
            <a:lvl7pPr marL="2742400" indent="0">
              <a:buNone/>
              <a:defRPr sz="1650" b="1"/>
            </a:lvl7pPr>
            <a:lvl8pPr marL="3199466" indent="0">
              <a:buNone/>
              <a:defRPr sz="1650" b="1"/>
            </a:lvl8pPr>
            <a:lvl9pPr marL="3656533" indent="0">
              <a:buNone/>
              <a:defRPr sz="1650" b="1"/>
            </a:lvl9pPr>
          </a:lstStyle>
          <a:p>
            <a:pPr lvl="0"/>
            <a:r>
              <a:rPr lang="en-US"/>
              <a:t>Click to edit Master text styles</a:t>
            </a:r>
          </a:p>
        </p:txBody>
      </p:sp>
      <p:sp>
        <p:nvSpPr>
          <p:cNvPr id="6" name="Content Placeholder 5"/>
          <p:cNvSpPr>
            <a:spLocks noGrp="1"/>
          </p:cNvSpPr>
          <p:nvPr>
            <p:ph sz="quarter" idx="4"/>
          </p:nvPr>
        </p:nvSpPr>
        <p:spPr>
          <a:xfrm>
            <a:off x="4645030" y="1631158"/>
            <a:ext cx="4041775" cy="2963466"/>
          </a:xfrm>
        </p:spPr>
        <p:txBody>
          <a:bodyPr/>
          <a:lstStyle>
            <a:lvl1pPr>
              <a:defRPr sz="2399"/>
            </a:lvl1pPr>
            <a:lvl2pPr>
              <a:defRPr sz="2024"/>
            </a:lvl2pPr>
            <a:lvl3pPr>
              <a:defRPr sz="1800"/>
            </a:lvl3pPr>
            <a:lvl4pPr>
              <a:defRPr sz="1650"/>
            </a:lvl4pPr>
            <a:lvl5pPr>
              <a:defRPr sz="1650"/>
            </a:lvl5pPr>
            <a:lvl6pPr>
              <a:defRPr sz="1650"/>
            </a:lvl6pPr>
            <a:lvl7pPr>
              <a:defRPr sz="1650"/>
            </a:lvl7pPr>
            <a:lvl8pPr>
              <a:defRPr sz="1650"/>
            </a:lvl8pPr>
            <a:lvl9pPr>
              <a:defRPr sz="165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0A4318BD-B3C6-4D4B-B871-C29490A2E55A}"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8" name="Footer Placeholder 7"/>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9" name="Slide Number Placeholder 8"/>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147167531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E14CAFC4-799C-4CDE-B92B-8C262F06CF3E}"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4" name="Footer Placeholder 3"/>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Slide Number Placeholder 4"/>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260977190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5" name="圆角矩形 4"/>
          <p:cNvSpPr/>
          <p:nvPr userDrawn="1"/>
        </p:nvSpPr>
        <p:spPr>
          <a:xfrm>
            <a:off x="854725" y="773443"/>
            <a:ext cx="7434551" cy="32168"/>
          </a:xfrm>
          <a:prstGeom prst="roundRect">
            <a:avLst>
              <a:gd name="adj" fmla="val 50000"/>
            </a:avLst>
          </a:prstGeom>
          <a:gradFill>
            <a:gsLst>
              <a:gs pos="0">
                <a:schemeClr val="bg1">
                  <a:lumMod val="75000"/>
                </a:schemeClr>
              </a:gs>
              <a:gs pos="100000">
                <a:schemeClr val="bg1"/>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lIns="68561" tIns="34281" rIns="68561" bIns="34281" rtlCol="0" anchor="ctr"/>
          <a:lstStyle/>
          <a:p>
            <a:pPr marL="0" marR="0" lvl="0" indent="0" algn="ctr" defTabSz="685617" rtl="0" eaLnBrk="1" fontAlgn="auto" latinLnBrk="0" hangingPunct="1">
              <a:lnSpc>
                <a:spcPct val="100000"/>
              </a:lnSpc>
              <a:spcBef>
                <a:spcPts val="0"/>
              </a:spcBef>
              <a:spcAft>
                <a:spcPts val="0"/>
              </a:spcAft>
              <a:buClrTx/>
              <a:buSzTx/>
              <a:buFontTx/>
              <a:buNone/>
              <a:tabLst/>
              <a:defRPr/>
            </a:pPr>
            <a:endParaRPr kumimoji="0" lang="zh-CN" altLang="en-US" sz="1350" b="0" i="0" u="none" strike="noStrike" kern="1200" cap="none" spc="0" normalizeH="0" baseline="0" noProof="0">
              <a:ln>
                <a:noFill/>
              </a:ln>
              <a:solidFill>
                <a:srgbClr val="FFFFFF"/>
              </a:solidFill>
              <a:effectLst/>
              <a:uLnTx/>
              <a:uFillTx/>
              <a:latin typeface="Calibri"/>
              <a:ea typeface="宋体" panose="02010600030101010101" pitchFamily="2" charset="-122"/>
              <a:cs typeface="+mn-cs"/>
              <a:sym typeface="Arial"/>
            </a:endParaRPr>
          </a:p>
        </p:txBody>
      </p:sp>
      <p:sp>
        <p:nvSpPr>
          <p:cNvPr id="6" name="圆角矩形 5"/>
          <p:cNvSpPr/>
          <p:nvPr userDrawn="1"/>
        </p:nvSpPr>
        <p:spPr>
          <a:xfrm>
            <a:off x="4425043" y="4838925"/>
            <a:ext cx="293917" cy="16507"/>
          </a:xfrm>
          <a:prstGeom prst="roundRect">
            <a:avLst>
              <a:gd name="adj" fmla="val 50000"/>
            </a:avLst>
          </a:prstGeom>
          <a:gradFill>
            <a:gsLst>
              <a:gs pos="0">
                <a:schemeClr val="bg1">
                  <a:lumMod val="75000"/>
                </a:schemeClr>
              </a:gs>
              <a:gs pos="100000">
                <a:schemeClr val="bg1"/>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lIns="68561" tIns="34281" rIns="68561" bIns="34281" rtlCol="0" anchor="ctr"/>
          <a:lstStyle/>
          <a:p>
            <a:pPr marL="0" marR="0" lvl="0" indent="0" algn="ctr" defTabSz="685617" rtl="0" eaLnBrk="1" fontAlgn="auto" latinLnBrk="0" hangingPunct="1">
              <a:lnSpc>
                <a:spcPct val="100000"/>
              </a:lnSpc>
              <a:spcBef>
                <a:spcPts val="0"/>
              </a:spcBef>
              <a:spcAft>
                <a:spcPts val="0"/>
              </a:spcAft>
              <a:buClrTx/>
              <a:buSzTx/>
              <a:buFontTx/>
              <a:buNone/>
              <a:tabLst/>
              <a:defRPr/>
            </a:pPr>
            <a:endParaRPr kumimoji="0" lang="zh-CN" altLang="en-US" sz="1350" b="0" i="0" u="none" strike="noStrike" kern="1200" cap="none" spc="0" normalizeH="0" baseline="0" noProof="0">
              <a:ln>
                <a:noFill/>
              </a:ln>
              <a:solidFill>
                <a:srgbClr val="FFFFFF"/>
              </a:solidFill>
              <a:effectLst/>
              <a:uLnTx/>
              <a:uFillTx/>
              <a:latin typeface="Calibri"/>
              <a:ea typeface="宋体" panose="02010600030101010101" pitchFamily="2" charset="-122"/>
              <a:cs typeface="+mn-cs"/>
              <a:sym typeface="Arial"/>
            </a:endParaRPr>
          </a:p>
        </p:txBody>
      </p:sp>
      <p:sp>
        <p:nvSpPr>
          <p:cNvPr id="7" name="日期占位符 6"/>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3E729073-8FFE-4F18-B513-07581FC6638E}"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9" name="灯片编号占位符 8"/>
          <p:cNvSpPr>
            <a:spLocks noGrp="1"/>
          </p:cNvSpPr>
          <p:nvPr>
            <p:ph type="sldNum" sz="quarter" idx="12"/>
          </p:nvPr>
        </p:nvSpPr>
        <p:spPr>
          <a:xfrm>
            <a:off x="3505200" y="4797170"/>
            <a:ext cx="2133600" cy="273844"/>
          </a:xfrm>
        </p:spPr>
        <p:txBody>
          <a:bodyPr/>
          <a:lstStyle>
            <a:lvl1pPr algn="ctr">
              <a:defRPr>
                <a:latin typeface="ITC Avant Garde Std Bk" panose="020B0502020202020204" pitchFamily="34" charset="0"/>
              </a:defRPr>
            </a:lvl1p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ITC Avant Garde Std Bk" panose="020B0502020202020204" pitchFamily="34" charset="0"/>
                <a:ea typeface="+mn-ea"/>
                <a:cs typeface="Arial"/>
                <a:sym typeface="Arial"/>
              </a:rPr>
              <a:pPr marL="0" marR="0" lvl="0" indent="0" algn="ct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ITC Avant Garde Std Bk" panose="020B0502020202020204" pitchFamily="34" charset="0"/>
              <a:ea typeface="+mn-ea"/>
              <a:cs typeface="Arial"/>
              <a:sym typeface="Arial"/>
            </a:endParaRPr>
          </a:p>
        </p:txBody>
      </p:sp>
    </p:spTree>
    <p:extLst>
      <p:ext uri="{BB962C8B-B14F-4D97-AF65-F5344CB8AC3E}">
        <p14:creationId xmlns:p14="http://schemas.microsoft.com/office/powerpoint/2010/main" val="406005548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自定义版式">
    <p:spTree>
      <p:nvGrpSpPr>
        <p:cNvPr id="1" name=""/>
        <p:cNvGrpSpPr/>
        <p:nvPr/>
      </p:nvGrpSpPr>
      <p:grpSpPr>
        <a:xfrm>
          <a:off x="0" y="0"/>
          <a:ext cx="0" cy="0"/>
          <a:chOff x="0" y="0"/>
          <a:chExt cx="0" cy="0"/>
        </a:xfrm>
      </p:grpSpPr>
    </p:spTree>
    <p:extLst>
      <p:ext uri="{BB962C8B-B14F-4D97-AF65-F5344CB8AC3E}">
        <p14:creationId xmlns:p14="http://schemas.microsoft.com/office/powerpoint/2010/main" val="245010343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3" y="204787"/>
            <a:ext cx="3008313" cy="871538"/>
          </a:xfrm>
        </p:spPr>
        <p:txBody>
          <a:bodyPr anchor="b"/>
          <a:lstStyle>
            <a:lvl1pPr algn="l">
              <a:defRPr sz="2024" b="1"/>
            </a:lvl1pPr>
          </a:lstStyle>
          <a:p>
            <a:r>
              <a:rPr lang="en-US"/>
              <a:t>Click to edit Master title style</a:t>
            </a:r>
          </a:p>
        </p:txBody>
      </p:sp>
      <p:sp>
        <p:nvSpPr>
          <p:cNvPr id="3" name="Content Placeholder 2"/>
          <p:cNvSpPr>
            <a:spLocks noGrp="1"/>
          </p:cNvSpPr>
          <p:nvPr>
            <p:ph idx="1"/>
          </p:nvPr>
        </p:nvSpPr>
        <p:spPr>
          <a:xfrm>
            <a:off x="3575050" y="204790"/>
            <a:ext cx="5111750" cy="4389835"/>
          </a:xfrm>
        </p:spPr>
        <p:txBody>
          <a:bodyPr/>
          <a:lstStyle>
            <a:lvl1pPr>
              <a:defRPr sz="3224"/>
            </a:lvl1pPr>
            <a:lvl2pPr>
              <a:defRPr sz="2849"/>
            </a:lvl2pPr>
            <a:lvl3pPr>
              <a:defRPr sz="2399"/>
            </a:lvl3pPr>
            <a:lvl4pPr>
              <a:defRPr sz="2024"/>
            </a:lvl4pPr>
            <a:lvl5pPr>
              <a:defRPr sz="2024"/>
            </a:lvl5pPr>
            <a:lvl6pPr>
              <a:defRPr sz="2024"/>
            </a:lvl6pPr>
            <a:lvl7pPr>
              <a:defRPr sz="2024"/>
            </a:lvl7pPr>
            <a:lvl8pPr>
              <a:defRPr sz="2024"/>
            </a:lvl8pPr>
            <a:lvl9pPr>
              <a:defRPr sz="2024"/>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3" y="1076329"/>
            <a:ext cx="3008313" cy="3518297"/>
          </a:xfrm>
        </p:spPr>
        <p:txBody>
          <a:bodyPr/>
          <a:lstStyle>
            <a:lvl1pPr marL="0" indent="0">
              <a:buNone/>
              <a:defRPr sz="1425"/>
            </a:lvl1pPr>
            <a:lvl2pPr marL="457067" indent="0">
              <a:buNone/>
              <a:defRPr sz="1200"/>
            </a:lvl2pPr>
            <a:lvl3pPr marL="914134" indent="0">
              <a:buNone/>
              <a:defRPr sz="1050"/>
            </a:lvl3pPr>
            <a:lvl4pPr marL="1371200" indent="0">
              <a:buNone/>
              <a:defRPr sz="900"/>
            </a:lvl4pPr>
            <a:lvl5pPr marL="1828267" indent="0">
              <a:buNone/>
              <a:defRPr sz="900"/>
            </a:lvl5pPr>
            <a:lvl6pPr marL="2285333" indent="0">
              <a:buNone/>
              <a:defRPr sz="900"/>
            </a:lvl6pPr>
            <a:lvl7pPr marL="2742400" indent="0">
              <a:buNone/>
              <a:defRPr sz="900"/>
            </a:lvl7pPr>
            <a:lvl8pPr marL="3199466" indent="0">
              <a:buNone/>
              <a:defRPr sz="900"/>
            </a:lvl8pPr>
            <a:lvl9pPr marL="3656533"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43C7FCF6-76BD-4495-B08F-4C059D2BA31F}"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Footer Placeholder 5"/>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7" name="Slide Number Placeholder 6"/>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247178347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3600452"/>
            <a:ext cx="5486400" cy="425054"/>
          </a:xfrm>
        </p:spPr>
        <p:txBody>
          <a:bodyPr anchor="b"/>
          <a:lstStyle>
            <a:lvl1pPr algn="l">
              <a:defRPr sz="2024" b="1"/>
            </a:lvl1pPr>
          </a:lstStyle>
          <a:p>
            <a:r>
              <a:rPr lang="en-US"/>
              <a:t>Click to edit Master title style</a:t>
            </a:r>
          </a:p>
        </p:txBody>
      </p:sp>
      <p:sp>
        <p:nvSpPr>
          <p:cNvPr id="3" name="Picture Placeholder 2"/>
          <p:cNvSpPr>
            <a:spLocks noGrp="1"/>
          </p:cNvSpPr>
          <p:nvPr>
            <p:ph type="pic" idx="1"/>
          </p:nvPr>
        </p:nvSpPr>
        <p:spPr>
          <a:xfrm>
            <a:off x="1792288" y="459583"/>
            <a:ext cx="5486400" cy="3086100"/>
          </a:xfrm>
        </p:spPr>
        <p:txBody>
          <a:bodyPr/>
          <a:lstStyle>
            <a:lvl1pPr marL="0" indent="0">
              <a:buNone/>
              <a:defRPr sz="3224"/>
            </a:lvl1pPr>
            <a:lvl2pPr marL="457067" indent="0">
              <a:buNone/>
              <a:defRPr sz="2849"/>
            </a:lvl2pPr>
            <a:lvl3pPr marL="914134" indent="0">
              <a:buNone/>
              <a:defRPr sz="2399"/>
            </a:lvl3pPr>
            <a:lvl4pPr marL="1371200" indent="0">
              <a:buNone/>
              <a:defRPr sz="2024"/>
            </a:lvl4pPr>
            <a:lvl5pPr marL="1828267" indent="0">
              <a:buNone/>
              <a:defRPr sz="2024"/>
            </a:lvl5pPr>
            <a:lvl6pPr marL="2285333" indent="0">
              <a:buNone/>
              <a:defRPr sz="2024"/>
            </a:lvl6pPr>
            <a:lvl7pPr marL="2742400" indent="0">
              <a:buNone/>
              <a:defRPr sz="2024"/>
            </a:lvl7pPr>
            <a:lvl8pPr marL="3199466" indent="0">
              <a:buNone/>
              <a:defRPr sz="2024"/>
            </a:lvl8pPr>
            <a:lvl9pPr marL="3656533" indent="0">
              <a:buNone/>
              <a:defRPr sz="2024"/>
            </a:lvl9pPr>
          </a:lstStyle>
          <a:p>
            <a:endParaRPr lang="en-US" dirty="0"/>
          </a:p>
        </p:txBody>
      </p:sp>
      <p:sp>
        <p:nvSpPr>
          <p:cNvPr id="4" name="Text Placeholder 3"/>
          <p:cNvSpPr>
            <a:spLocks noGrp="1"/>
          </p:cNvSpPr>
          <p:nvPr>
            <p:ph type="body" sz="half" idx="2"/>
          </p:nvPr>
        </p:nvSpPr>
        <p:spPr>
          <a:xfrm>
            <a:off x="1792288" y="4025506"/>
            <a:ext cx="5486400" cy="603647"/>
          </a:xfrm>
        </p:spPr>
        <p:txBody>
          <a:bodyPr/>
          <a:lstStyle>
            <a:lvl1pPr marL="0" indent="0">
              <a:buNone/>
              <a:defRPr sz="1425"/>
            </a:lvl1pPr>
            <a:lvl2pPr marL="457067" indent="0">
              <a:buNone/>
              <a:defRPr sz="1200"/>
            </a:lvl2pPr>
            <a:lvl3pPr marL="914134" indent="0">
              <a:buNone/>
              <a:defRPr sz="1050"/>
            </a:lvl3pPr>
            <a:lvl4pPr marL="1371200" indent="0">
              <a:buNone/>
              <a:defRPr sz="900"/>
            </a:lvl4pPr>
            <a:lvl5pPr marL="1828267" indent="0">
              <a:buNone/>
              <a:defRPr sz="900"/>
            </a:lvl5pPr>
            <a:lvl6pPr marL="2285333" indent="0">
              <a:buNone/>
              <a:defRPr sz="900"/>
            </a:lvl6pPr>
            <a:lvl7pPr marL="2742400" indent="0">
              <a:buNone/>
              <a:defRPr sz="900"/>
            </a:lvl7pPr>
            <a:lvl8pPr marL="3199466" indent="0">
              <a:buNone/>
              <a:defRPr sz="900"/>
            </a:lvl8pPr>
            <a:lvl9pPr marL="3656533"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E257577C-F53D-4BB9-9408-EB84DEB3CD80}"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Footer Placeholder 5"/>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7" name="Slide Number Placeholder 6"/>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383748156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77D58058-BD14-4845-947D-4A9B79A00D09}"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74777340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1" y="205980"/>
            <a:ext cx="2057400" cy="4388644"/>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1" y="205980"/>
            <a:ext cx="6019800" cy="4388644"/>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18ECB469-C949-4E3F-B0CB-0C15DA7B7F92}"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11"/>
          </p:nvPr>
        </p:nvSpPr>
        <p:spPr/>
        <p:txBody>
          <a:body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12"/>
          </p:nvPr>
        </p:nvSpPr>
        <p:spPr/>
        <p:txBody>
          <a:body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194763388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Section header" type="secHead">
  <p:cSld name="1_Section header">
    <p:spTree>
      <p:nvGrpSpPr>
        <p:cNvPr id="1" name="Shape 102"/>
        <p:cNvGrpSpPr/>
        <p:nvPr/>
      </p:nvGrpSpPr>
      <p:grpSpPr>
        <a:xfrm>
          <a:off x="0" y="0"/>
          <a:ext cx="0" cy="0"/>
          <a:chOff x="0" y="0"/>
          <a:chExt cx="0" cy="0"/>
        </a:xfrm>
      </p:grpSpPr>
      <p:sp>
        <p:nvSpPr>
          <p:cNvPr id="103" name="Google Shape;103;p3"/>
          <p:cNvSpPr/>
          <p:nvPr/>
        </p:nvSpPr>
        <p:spPr>
          <a:xfrm>
            <a:off x="-75" y="0"/>
            <a:ext cx="9143916" cy="5136681"/>
          </a:xfrm>
          <a:custGeom>
            <a:avLst/>
            <a:gdLst/>
            <a:ahLst/>
            <a:cxnLst/>
            <a:rect l="l" t="t" r="r" b="b"/>
            <a:pathLst>
              <a:path w="84821" h="47649" extrusionOk="0">
                <a:moveTo>
                  <a:pt x="1" y="0"/>
                </a:moveTo>
                <a:lnTo>
                  <a:pt x="1" y="47649"/>
                </a:lnTo>
                <a:lnTo>
                  <a:pt x="84821" y="47649"/>
                </a:lnTo>
                <a:lnTo>
                  <a:pt x="84821" y="0"/>
                </a:lnTo>
                <a:close/>
              </a:path>
            </a:pathLst>
          </a:custGeom>
          <a:solidFill>
            <a:srgbClr val="EFDAA3"/>
          </a:solidFill>
          <a:ln>
            <a:noFill/>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04" name="Google Shape;104;p3"/>
          <p:cNvSpPr/>
          <p:nvPr/>
        </p:nvSpPr>
        <p:spPr>
          <a:xfrm>
            <a:off x="332394" y="170115"/>
            <a:ext cx="8531705" cy="4789449"/>
          </a:xfrm>
          <a:custGeom>
            <a:avLst/>
            <a:gdLst/>
            <a:ahLst/>
            <a:cxnLst/>
            <a:rect l="l" t="t" r="r" b="b"/>
            <a:pathLst>
              <a:path w="79142" h="44428" extrusionOk="0">
                <a:moveTo>
                  <a:pt x="57914" y="0"/>
                </a:moveTo>
                <a:cubicBezTo>
                  <a:pt x="57216" y="0"/>
                  <a:pt x="56783" y="9"/>
                  <a:pt x="56614" y="29"/>
                </a:cubicBezTo>
                <a:cubicBezTo>
                  <a:pt x="56507" y="137"/>
                  <a:pt x="55781" y="684"/>
                  <a:pt x="55436" y="684"/>
                </a:cubicBezTo>
                <a:cubicBezTo>
                  <a:pt x="55150" y="684"/>
                  <a:pt x="54543" y="315"/>
                  <a:pt x="54495" y="256"/>
                </a:cubicBezTo>
                <a:cubicBezTo>
                  <a:pt x="53328" y="351"/>
                  <a:pt x="52197" y="458"/>
                  <a:pt x="51090" y="553"/>
                </a:cubicBezTo>
                <a:cubicBezTo>
                  <a:pt x="50888" y="696"/>
                  <a:pt x="49995" y="1113"/>
                  <a:pt x="49792" y="1113"/>
                </a:cubicBezTo>
                <a:cubicBezTo>
                  <a:pt x="49495" y="1113"/>
                  <a:pt x="48899" y="756"/>
                  <a:pt x="48828" y="696"/>
                </a:cubicBezTo>
                <a:cubicBezTo>
                  <a:pt x="47113" y="803"/>
                  <a:pt x="45423" y="875"/>
                  <a:pt x="43756" y="922"/>
                </a:cubicBezTo>
                <a:cubicBezTo>
                  <a:pt x="43589" y="1291"/>
                  <a:pt x="42672" y="2530"/>
                  <a:pt x="42232" y="2530"/>
                </a:cubicBezTo>
                <a:cubicBezTo>
                  <a:pt x="41934" y="2530"/>
                  <a:pt x="41315" y="1184"/>
                  <a:pt x="41303" y="970"/>
                </a:cubicBezTo>
                <a:cubicBezTo>
                  <a:pt x="40839" y="970"/>
                  <a:pt x="37398" y="946"/>
                  <a:pt x="36148" y="922"/>
                </a:cubicBezTo>
                <a:cubicBezTo>
                  <a:pt x="35921" y="1125"/>
                  <a:pt x="35779" y="1339"/>
                  <a:pt x="35683" y="1565"/>
                </a:cubicBezTo>
                <a:cubicBezTo>
                  <a:pt x="35564" y="1875"/>
                  <a:pt x="35171" y="2077"/>
                  <a:pt x="34719" y="2077"/>
                </a:cubicBezTo>
                <a:cubicBezTo>
                  <a:pt x="34290" y="2077"/>
                  <a:pt x="33885" y="1875"/>
                  <a:pt x="33754" y="1577"/>
                </a:cubicBezTo>
                <a:cubicBezTo>
                  <a:pt x="33635" y="1327"/>
                  <a:pt x="33481" y="1065"/>
                  <a:pt x="33326" y="815"/>
                </a:cubicBezTo>
                <a:cubicBezTo>
                  <a:pt x="31873" y="744"/>
                  <a:pt x="30480" y="672"/>
                  <a:pt x="29159" y="565"/>
                </a:cubicBezTo>
                <a:lnTo>
                  <a:pt x="29111" y="565"/>
                </a:lnTo>
                <a:cubicBezTo>
                  <a:pt x="28647" y="518"/>
                  <a:pt x="28218" y="494"/>
                  <a:pt x="27789" y="494"/>
                </a:cubicBezTo>
                <a:cubicBezTo>
                  <a:pt x="27337" y="494"/>
                  <a:pt x="26980" y="530"/>
                  <a:pt x="26670" y="613"/>
                </a:cubicBezTo>
                <a:cubicBezTo>
                  <a:pt x="26337" y="684"/>
                  <a:pt x="26004" y="827"/>
                  <a:pt x="25623" y="982"/>
                </a:cubicBezTo>
                <a:cubicBezTo>
                  <a:pt x="24956" y="1244"/>
                  <a:pt x="24194" y="1565"/>
                  <a:pt x="23301" y="1565"/>
                </a:cubicBezTo>
                <a:cubicBezTo>
                  <a:pt x="23206" y="1565"/>
                  <a:pt x="23098" y="1542"/>
                  <a:pt x="23003" y="1542"/>
                </a:cubicBezTo>
                <a:cubicBezTo>
                  <a:pt x="22336" y="1482"/>
                  <a:pt x="21717" y="1291"/>
                  <a:pt x="21146" y="1125"/>
                </a:cubicBezTo>
                <a:cubicBezTo>
                  <a:pt x="20681" y="982"/>
                  <a:pt x="20229" y="851"/>
                  <a:pt x="19931" y="851"/>
                </a:cubicBezTo>
                <a:cubicBezTo>
                  <a:pt x="19824" y="851"/>
                  <a:pt x="19538" y="851"/>
                  <a:pt x="19288" y="1589"/>
                </a:cubicBezTo>
                <a:cubicBezTo>
                  <a:pt x="19253" y="1661"/>
                  <a:pt x="17860" y="3506"/>
                  <a:pt x="17860" y="3506"/>
                </a:cubicBezTo>
                <a:lnTo>
                  <a:pt x="17312" y="3268"/>
                </a:lnTo>
                <a:cubicBezTo>
                  <a:pt x="16312" y="2839"/>
                  <a:pt x="16181" y="2077"/>
                  <a:pt x="16062" y="1470"/>
                </a:cubicBezTo>
                <a:cubicBezTo>
                  <a:pt x="15943" y="815"/>
                  <a:pt x="15847" y="613"/>
                  <a:pt x="15502" y="518"/>
                </a:cubicBezTo>
                <a:cubicBezTo>
                  <a:pt x="15002" y="458"/>
                  <a:pt x="10894" y="208"/>
                  <a:pt x="6811" y="208"/>
                </a:cubicBezTo>
                <a:cubicBezTo>
                  <a:pt x="1477" y="208"/>
                  <a:pt x="322" y="672"/>
                  <a:pt x="131" y="768"/>
                </a:cubicBezTo>
                <a:cubicBezTo>
                  <a:pt x="131" y="970"/>
                  <a:pt x="179" y="1518"/>
                  <a:pt x="226" y="2053"/>
                </a:cubicBezTo>
                <a:cubicBezTo>
                  <a:pt x="524" y="5625"/>
                  <a:pt x="584" y="8030"/>
                  <a:pt x="0" y="9209"/>
                </a:cubicBezTo>
                <a:cubicBezTo>
                  <a:pt x="357" y="9459"/>
                  <a:pt x="679" y="9614"/>
                  <a:pt x="1417" y="9673"/>
                </a:cubicBezTo>
                <a:lnTo>
                  <a:pt x="3203" y="9840"/>
                </a:lnTo>
                <a:cubicBezTo>
                  <a:pt x="3203" y="9840"/>
                  <a:pt x="774" y="11233"/>
                  <a:pt x="131" y="11233"/>
                </a:cubicBezTo>
                <a:cubicBezTo>
                  <a:pt x="24" y="11233"/>
                  <a:pt x="203" y="27842"/>
                  <a:pt x="203" y="30676"/>
                </a:cubicBezTo>
                <a:lnTo>
                  <a:pt x="1084" y="30676"/>
                </a:lnTo>
                <a:lnTo>
                  <a:pt x="3155" y="30628"/>
                </a:lnTo>
                <a:lnTo>
                  <a:pt x="369" y="32664"/>
                </a:lnTo>
                <a:cubicBezTo>
                  <a:pt x="48" y="33915"/>
                  <a:pt x="893" y="42320"/>
                  <a:pt x="1274" y="44428"/>
                </a:cubicBezTo>
                <a:cubicBezTo>
                  <a:pt x="3513" y="44333"/>
                  <a:pt x="9585" y="44166"/>
                  <a:pt x="16598" y="44059"/>
                </a:cubicBezTo>
                <a:cubicBezTo>
                  <a:pt x="16729" y="43844"/>
                  <a:pt x="17491" y="42928"/>
                  <a:pt x="17919" y="42928"/>
                </a:cubicBezTo>
                <a:cubicBezTo>
                  <a:pt x="18264" y="42928"/>
                  <a:pt x="19169" y="43737"/>
                  <a:pt x="19336" y="44011"/>
                </a:cubicBezTo>
                <a:cubicBezTo>
                  <a:pt x="25265" y="43880"/>
                  <a:pt x="31361" y="43761"/>
                  <a:pt x="37029" y="43690"/>
                </a:cubicBezTo>
                <a:cubicBezTo>
                  <a:pt x="37100" y="43356"/>
                  <a:pt x="37767" y="42225"/>
                  <a:pt x="38243" y="42225"/>
                </a:cubicBezTo>
                <a:cubicBezTo>
                  <a:pt x="38684" y="42225"/>
                  <a:pt x="39553" y="43332"/>
                  <a:pt x="39720" y="43654"/>
                </a:cubicBezTo>
                <a:cubicBezTo>
                  <a:pt x="45030" y="43571"/>
                  <a:pt x="49911" y="43535"/>
                  <a:pt x="54281" y="43511"/>
                </a:cubicBezTo>
                <a:cubicBezTo>
                  <a:pt x="54364" y="43178"/>
                  <a:pt x="54483" y="42713"/>
                  <a:pt x="55198" y="42713"/>
                </a:cubicBezTo>
                <a:lnTo>
                  <a:pt x="56043" y="43320"/>
                </a:lnTo>
                <a:cubicBezTo>
                  <a:pt x="56067" y="43356"/>
                  <a:pt x="56079" y="43440"/>
                  <a:pt x="56091" y="43511"/>
                </a:cubicBezTo>
                <a:lnTo>
                  <a:pt x="62115" y="43511"/>
                </a:lnTo>
                <a:cubicBezTo>
                  <a:pt x="62139" y="43309"/>
                  <a:pt x="62699" y="42308"/>
                  <a:pt x="63211" y="42308"/>
                </a:cubicBezTo>
                <a:cubicBezTo>
                  <a:pt x="63603" y="42308"/>
                  <a:pt x="64473" y="43201"/>
                  <a:pt x="64663" y="43451"/>
                </a:cubicBezTo>
                <a:cubicBezTo>
                  <a:pt x="64699" y="43487"/>
                  <a:pt x="76105" y="43785"/>
                  <a:pt x="77677" y="43975"/>
                </a:cubicBezTo>
                <a:cubicBezTo>
                  <a:pt x="77510" y="42654"/>
                  <a:pt x="77272" y="30867"/>
                  <a:pt x="77272" y="29974"/>
                </a:cubicBezTo>
                <a:cubicBezTo>
                  <a:pt x="77058" y="29974"/>
                  <a:pt x="75843" y="29795"/>
                  <a:pt x="75676" y="29509"/>
                </a:cubicBezTo>
                <a:cubicBezTo>
                  <a:pt x="75510" y="29224"/>
                  <a:pt x="76760" y="28092"/>
                  <a:pt x="77272" y="27700"/>
                </a:cubicBezTo>
                <a:cubicBezTo>
                  <a:pt x="77296" y="23128"/>
                  <a:pt x="77391" y="18901"/>
                  <a:pt x="77450" y="17246"/>
                </a:cubicBezTo>
                <a:lnTo>
                  <a:pt x="75807" y="17162"/>
                </a:lnTo>
                <a:lnTo>
                  <a:pt x="75629" y="15984"/>
                </a:lnTo>
                <a:cubicBezTo>
                  <a:pt x="76486" y="15805"/>
                  <a:pt x="77200" y="15650"/>
                  <a:pt x="77653" y="15555"/>
                </a:cubicBezTo>
                <a:cubicBezTo>
                  <a:pt x="78248" y="10043"/>
                  <a:pt x="79070" y="2232"/>
                  <a:pt x="79141" y="434"/>
                </a:cubicBezTo>
                <a:cubicBezTo>
                  <a:pt x="77462" y="256"/>
                  <a:pt x="71783" y="172"/>
                  <a:pt x="67890" y="113"/>
                </a:cubicBezTo>
                <a:cubicBezTo>
                  <a:pt x="62973" y="53"/>
                  <a:pt x="59638" y="0"/>
                  <a:pt x="57914" y="0"/>
                </a:cubicBezTo>
                <a:close/>
              </a:path>
            </a:pathLst>
          </a:custGeom>
          <a:solidFill>
            <a:srgbClr val="FEFCE3"/>
          </a:solidFill>
          <a:ln>
            <a:noFill/>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05" name="Google Shape;105;p3"/>
          <p:cNvSpPr/>
          <p:nvPr/>
        </p:nvSpPr>
        <p:spPr>
          <a:xfrm>
            <a:off x="311803" y="151249"/>
            <a:ext cx="8567604" cy="4817802"/>
          </a:xfrm>
          <a:custGeom>
            <a:avLst/>
            <a:gdLst/>
            <a:ahLst/>
            <a:cxnLst/>
            <a:rect l="l" t="t" r="r" b="b"/>
            <a:pathLst>
              <a:path w="79475" h="44691" extrusionOk="0">
                <a:moveTo>
                  <a:pt x="386" y="11445"/>
                </a:moveTo>
                <a:cubicBezTo>
                  <a:pt x="381" y="11449"/>
                  <a:pt x="375" y="11452"/>
                  <a:pt x="370" y="11456"/>
                </a:cubicBezTo>
                <a:cubicBezTo>
                  <a:pt x="375" y="11452"/>
                  <a:pt x="380" y="11449"/>
                  <a:pt x="386" y="11445"/>
                </a:cubicBezTo>
                <a:close/>
                <a:moveTo>
                  <a:pt x="57324" y="185"/>
                </a:moveTo>
                <a:cubicBezTo>
                  <a:pt x="57485" y="185"/>
                  <a:pt x="57649" y="193"/>
                  <a:pt x="57806" y="193"/>
                </a:cubicBezTo>
                <a:cubicBezTo>
                  <a:pt x="58431" y="190"/>
                  <a:pt x="59057" y="189"/>
                  <a:pt x="59683" y="189"/>
                </a:cubicBezTo>
                <a:cubicBezTo>
                  <a:pt x="65348" y="189"/>
                  <a:pt x="71029" y="286"/>
                  <a:pt x="76701" y="490"/>
                </a:cubicBezTo>
                <a:cubicBezTo>
                  <a:pt x="77368" y="514"/>
                  <a:pt x="78058" y="526"/>
                  <a:pt x="78725" y="585"/>
                </a:cubicBezTo>
                <a:cubicBezTo>
                  <a:pt x="79070" y="621"/>
                  <a:pt x="79094" y="562"/>
                  <a:pt x="79130" y="883"/>
                </a:cubicBezTo>
                <a:cubicBezTo>
                  <a:pt x="79142" y="1086"/>
                  <a:pt x="79094" y="1324"/>
                  <a:pt x="79082" y="1514"/>
                </a:cubicBezTo>
                <a:cubicBezTo>
                  <a:pt x="78963" y="2967"/>
                  <a:pt x="78832" y="4443"/>
                  <a:pt x="78677" y="5908"/>
                </a:cubicBezTo>
                <a:cubicBezTo>
                  <a:pt x="78487" y="7836"/>
                  <a:pt x="78296" y="9789"/>
                  <a:pt x="78082" y="11718"/>
                </a:cubicBezTo>
                <a:cubicBezTo>
                  <a:pt x="77987" y="12694"/>
                  <a:pt x="77880" y="13658"/>
                  <a:pt x="77772" y="14635"/>
                </a:cubicBezTo>
                <a:cubicBezTo>
                  <a:pt x="77760" y="14790"/>
                  <a:pt x="77749" y="14921"/>
                  <a:pt x="77725" y="15075"/>
                </a:cubicBezTo>
                <a:cubicBezTo>
                  <a:pt x="77701" y="15409"/>
                  <a:pt x="77749" y="15528"/>
                  <a:pt x="77463" y="15671"/>
                </a:cubicBezTo>
                <a:cubicBezTo>
                  <a:pt x="76998" y="15885"/>
                  <a:pt x="76284" y="15921"/>
                  <a:pt x="75796" y="16028"/>
                </a:cubicBezTo>
                <a:cubicBezTo>
                  <a:pt x="75748" y="16040"/>
                  <a:pt x="75641" y="16087"/>
                  <a:pt x="75665" y="16147"/>
                </a:cubicBezTo>
                <a:cubicBezTo>
                  <a:pt x="75725" y="16528"/>
                  <a:pt x="75784" y="16933"/>
                  <a:pt x="75844" y="17314"/>
                </a:cubicBezTo>
                <a:cubicBezTo>
                  <a:pt x="75844" y="17361"/>
                  <a:pt x="75915" y="17361"/>
                  <a:pt x="75939" y="17361"/>
                </a:cubicBezTo>
                <a:cubicBezTo>
                  <a:pt x="76320" y="17373"/>
                  <a:pt x="76677" y="17409"/>
                  <a:pt x="77046" y="17421"/>
                </a:cubicBezTo>
                <a:cubicBezTo>
                  <a:pt x="77078" y="17421"/>
                  <a:pt x="77175" y="17416"/>
                  <a:pt x="77278" y="17416"/>
                </a:cubicBezTo>
                <a:cubicBezTo>
                  <a:pt x="77398" y="17416"/>
                  <a:pt x="77524" y="17422"/>
                  <a:pt x="77563" y="17450"/>
                </a:cubicBezTo>
                <a:lnTo>
                  <a:pt x="77563" y="17450"/>
                </a:lnTo>
                <a:cubicBezTo>
                  <a:pt x="77562" y="17449"/>
                  <a:pt x="77560" y="17449"/>
                  <a:pt x="77559" y="17449"/>
                </a:cubicBezTo>
                <a:cubicBezTo>
                  <a:pt x="77505" y="17449"/>
                  <a:pt x="77463" y="18019"/>
                  <a:pt x="77463" y="18064"/>
                </a:cubicBezTo>
                <a:cubicBezTo>
                  <a:pt x="77415" y="19493"/>
                  <a:pt x="77391" y="20921"/>
                  <a:pt x="77368" y="22350"/>
                </a:cubicBezTo>
                <a:cubicBezTo>
                  <a:pt x="77356" y="23231"/>
                  <a:pt x="77344" y="24100"/>
                  <a:pt x="77332" y="24969"/>
                </a:cubicBezTo>
                <a:cubicBezTo>
                  <a:pt x="77332" y="25434"/>
                  <a:pt x="77308" y="25910"/>
                  <a:pt x="77308" y="26362"/>
                </a:cubicBezTo>
                <a:cubicBezTo>
                  <a:pt x="77308" y="26767"/>
                  <a:pt x="77451" y="27494"/>
                  <a:pt x="77237" y="27839"/>
                </a:cubicBezTo>
                <a:cubicBezTo>
                  <a:pt x="76998" y="28232"/>
                  <a:pt x="75344" y="29137"/>
                  <a:pt x="75760" y="29720"/>
                </a:cubicBezTo>
                <a:cubicBezTo>
                  <a:pt x="75963" y="29982"/>
                  <a:pt x="76641" y="30041"/>
                  <a:pt x="76927" y="30089"/>
                </a:cubicBezTo>
                <a:cubicBezTo>
                  <a:pt x="77308" y="30149"/>
                  <a:pt x="77249" y="30030"/>
                  <a:pt x="77284" y="30351"/>
                </a:cubicBezTo>
                <a:cubicBezTo>
                  <a:pt x="77344" y="31006"/>
                  <a:pt x="77296" y="31708"/>
                  <a:pt x="77308" y="32375"/>
                </a:cubicBezTo>
                <a:cubicBezTo>
                  <a:pt x="77356" y="34518"/>
                  <a:pt x="77403" y="36649"/>
                  <a:pt x="77463" y="38793"/>
                </a:cubicBezTo>
                <a:cubicBezTo>
                  <a:pt x="77509" y="40500"/>
                  <a:pt x="77477" y="42241"/>
                  <a:pt x="77648" y="43940"/>
                </a:cubicBezTo>
                <a:lnTo>
                  <a:pt x="77648" y="43940"/>
                </a:lnTo>
                <a:cubicBezTo>
                  <a:pt x="75419" y="43712"/>
                  <a:pt x="73139" y="43730"/>
                  <a:pt x="70902" y="43650"/>
                </a:cubicBezTo>
                <a:cubicBezTo>
                  <a:pt x="69533" y="43603"/>
                  <a:pt x="68140" y="43555"/>
                  <a:pt x="66771" y="43507"/>
                </a:cubicBezTo>
                <a:lnTo>
                  <a:pt x="65438" y="43472"/>
                </a:lnTo>
                <a:cubicBezTo>
                  <a:pt x="65104" y="43448"/>
                  <a:pt x="65045" y="43472"/>
                  <a:pt x="64854" y="43317"/>
                </a:cubicBezTo>
                <a:cubicBezTo>
                  <a:pt x="64447" y="42998"/>
                  <a:pt x="64019" y="42302"/>
                  <a:pt x="63430" y="42302"/>
                </a:cubicBezTo>
                <a:cubicBezTo>
                  <a:pt x="63382" y="42302"/>
                  <a:pt x="63333" y="42307"/>
                  <a:pt x="63282" y="42317"/>
                </a:cubicBezTo>
                <a:cubicBezTo>
                  <a:pt x="62784" y="42416"/>
                  <a:pt x="62317" y="43021"/>
                  <a:pt x="62158" y="43507"/>
                </a:cubicBezTo>
                <a:lnTo>
                  <a:pt x="57722" y="43507"/>
                </a:lnTo>
                <a:cubicBezTo>
                  <a:pt x="57524" y="43507"/>
                  <a:pt x="57220" y="43555"/>
                  <a:pt x="56958" y="43555"/>
                </a:cubicBezTo>
                <a:cubicBezTo>
                  <a:pt x="56827" y="43555"/>
                  <a:pt x="56706" y="43543"/>
                  <a:pt x="56615" y="43507"/>
                </a:cubicBezTo>
                <a:cubicBezTo>
                  <a:pt x="56436" y="43448"/>
                  <a:pt x="56329" y="43329"/>
                  <a:pt x="56163" y="43198"/>
                </a:cubicBezTo>
                <a:cubicBezTo>
                  <a:pt x="55890" y="42967"/>
                  <a:pt x="55627" y="42719"/>
                  <a:pt x="55284" y="42719"/>
                </a:cubicBezTo>
                <a:cubicBezTo>
                  <a:pt x="55237" y="42719"/>
                  <a:pt x="55189" y="42723"/>
                  <a:pt x="55139" y="42733"/>
                </a:cubicBezTo>
                <a:cubicBezTo>
                  <a:pt x="54661" y="42833"/>
                  <a:pt x="54453" y="43109"/>
                  <a:pt x="54321" y="43532"/>
                </a:cubicBezTo>
                <a:lnTo>
                  <a:pt x="54321" y="43532"/>
                </a:lnTo>
                <a:cubicBezTo>
                  <a:pt x="50311" y="43545"/>
                  <a:pt x="46290" y="43591"/>
                  <a:pt x="42292" y="43626"/>
                </a:cubicBezTo>
                <a:cubicBezTo>
                  <a:pt x="41756" y="43626"/>
                  <a:pt x="41232" y="43650"/>
                  <a:pt x="40696" y="43650"/>
                </a:cubicBezTo>
                <a:cubicBezTo>
                  <a:pt x="40665" y="43650"/>
                  <a:pt x="40635" y="43650"/>
                  <a:pt x="40607" y="43650"/>
                </a:cubicBezTo>
                <a:cubicBezTo>
                  <a:pt x="40181" y="43650"/>
                  <a:pt x="40059" y="43640"/>
                  <a:pt x="39791" y="43305"/>
                </a:cubicBezTo>
                <a:cubicBezTo>
                  <a:pt x="39530" y="42948"/>
                  <a:pt x="39113" y="42352"/>
                  <a:pt x="38613" y="42245"/>
                </a:cubicBezTo>
                <a:cubicBezTo>
                  <a:pt x="38563" y="42234"/>
                  <a:pt x="38514" y="42229"/>
                  <a:pt x="38465" y="42229"/>
                </a:cubicBezTo>
                <a:cubicBezTo>
                  <a:pt x="37817" y="42229"/>
                  <a:pt x="37271" y="43159"/>
                  <a:pt x="37072" y="43712"/>
                </a:cubicBezTo>
                <a:lnTo>
                  <a:pt x="37072" y="43712"/>
                </a:lnTo>
                <a:cubicBezTo>
                  <a:pt x="34125" y="43748"/>
                  <a:pt x="31166" y="43794"/>
                  <a:pt x="28230" y="43853"/>
                </a:cubicBezTo>
                <a:cubicBezTo>
                  <a:pt x="26683" y="43888"/>
                  <a:pt x="25147" y="43912"/>
                  <a:pt x="23599" y="43948"/>
                </a:cubicBezTo>
                <a:cubicBezTo>
                  <a:pt x="22825" y="43960"/>
                  <a:pt x="22051" y="43972"/>
                  <a:pt x="21289" y="43984"/>
                </a:cubicBezTo>
                <a:cubicBezTo>
                  <a:pt x="20991" y="43995"/>
                  <a:pt x="20647" y="44048"/>
                  <a:pt x="20316" y="44048"/>
                </a:cubicBezTo>
                <a:cubicBezTo>
                  <a:pt x="19959" y="44048"/>
                  <a:pt x="19619" y="43986"/>
                  <a:pt x="19372" y="43746"/>
                </a:cubicBezTo>
                <a:cubicBezTo>
                  <a:pt x="19058" y="43431"/>
                  <a:pt x="18604" y="42968"/>
                  <a:pt x="18127" y="42968"/>
                </a:cubicBezTo>
                <a:cubicBezTo>
                  <a:pt x="18062" y="42968"/>
                  <a:pt x="17997" y="42977"/>
                  <a:pt x="17932" y="42995"/>
                </a:cubicBezTo>
                <a:cubicBezTo>
                  <a:pt x="17646" y="43067"/>
                  <a:pt x="17396" y="43305"/>
                  <a:pt x="17181" y="43495"/>
                </a:cubicBezTo>
                <a:cubicBezTo>
                  <a:pt x="17051" y="43626"/>
                  <a:pt x="16943" y="43769"/>
                  <a:pt x="16812" y="43900"/>
                </a:cubicBezTo>
                <a:cubicBezTo>
                  <a:pt x="16625" y="44088"/>
                  <a:pt x="16538" y="44101"/>
                  <a:pt x="16335" y="44101"/>
                </a:cubicBezTo>
                <a:cubicBezTo>
                  <a:pt x="16301" y="44101"/>
                  <a:pt x="16264" y="44101"/>
                  <a:pt x="16223" y="44101"/>
                </a:cubicBezTo>
                <a:cubicBezTo>
                  <a:pt x="16182" y="44101"/>
                  <a:pt x="16137" y="44101"/>
                  <a:pt x="16086" y="44103"/>
                </a:cubicBezTo>
                <a:cubicBezTo>
                  <a:pt x="13276" y="44162"/>
                  <a:pt x="10443" y="44246"/>
                  <a:pt x="7633" y="44317"/>
                </a:cubicBezTo>
                <a:cubicBezTo>
                  <a:pt x="5629" y="44376"/>
                  <a:pt x="3614" y="44423"/>
                  <a:pt x="1611" y="44505"/>
                </a:cubicBezTo>
                <a:lnTo>
                  <a:pt x="1611" y="44505"/>
                </a:lnTo>
                <a:cubicBezTo>
                  <a:pt x="1082" y="41580"/>
                  <a:pt x="857" y="38549"/>
                  <a:pt x="691" y="35590"/>
                </a:cubicBezTo>
                <a:cubicBezTo>
                  <a:pt x="668" y="34935"/>
                  <a:pt x="620" y="34268"/>
                  <a:pt x="632" y="33613"/>
                </a:cubicBezTo>
                <a:cubicBezTo>
                  <a:pt x="644" y="33256"/>
                  <a:pt x="608" y="32970"/>
                  <a:pt x="822" y="32732"/>
                </a:cubicBezTo>
                <a:cubicBezTo>
                  <a:pt x="1227" y="32304"/>
                  <a:pt x="1882" y="31958"/>
                  <a:pt x="2358" y="31601"/>
                </a:cubicBezTo>
                <a:cubicBezTo>
                  <a:pt x="2727" y="31339"/>
                  <a:pt x="3084" y="31065"/>
                  <a:pt x="3465" y="30803"/>
                </a:cubicBezTo>
                <a:cubicBezTo>
                  <a:pt x="3537" y="30744"/>
                  <a:pt x="3465" y="30684"/>
                  <a:pt x="3406" y="30684"/>
                </a:cubicBezTo>
                <a:cubicBezTo>
                  <a:pt x="2632" y="30696"/>
                  <a:pt x="1834" y="30732"/>
                  <a:pt x="1060" y="30732"/>
                </a:cubicBezTo>
                <a:cubicBezTo>
                  <a:pt x="1011" y="30732"/>
                  <a:pt x="966" y="30732"/>
                  <a:pt x="925" y="30732"/>
                </a:cubicBezTo>
                <a:cubicBezTo>
                  <a:pt x="521" y="30732"/>
                  <a:pt x="559" y="30713"/>
                  <a:pt x="548" y="30280"/>
                </a:cubicBezTo>
                <a:lnTo>
                  <a:pt x="548" y="29327"/>
                </a:lnTo>
                <a:cubicBezTo>
                  <a:pt x="525" y="27398"/>
                  <a:pt x="513" y="25469"/>
                  <a:pt x="501" y="23541"/>
                </a:cubicBezTo>
                <a:cubicBezTo>
                  <a:pt x="465" y="19683"/>
                  <a:pt x="394" y="15814"/>
                  <a:pt x="453" y="11944"/>
                </a:cubicBezTo>
                <a:cubicBezTo>
                  <a:pt x="453" y="11777"/>
                  <a:pt x="465" y="11599"/>
                  <a:pt x="465" y="11444"/>
                </a:cubicBezTo>
                <a:cubicBezTo>
                  <a:pt x="465" y="11431"/>
                  <a:pt x="465" y="11420"/>
                  <a:pt x="465" y="11411"/>
                </a:cubicBezTo>
                <a:lnTo>
                  <a:pt x="465" y="11411"/>
                </a:lnTo>
                <a:cubicBezTo>
                  <a:pt x="585" y="11372"/>
                  <a:pt x="756" y="11352"/>
                  <a:pt x="846" y="11325"/>
                </a:cubicBezTo>
                <a:cubicBezTo>
                  <a:pt x="1763" y="11003"/>
                  <a:pt x="2644" y="10503"/>
                  <a:pt x="3477" y="10015"/>
                </a:cubicBezTo>
                <a:cubicBezTo>
                  <a:pt x="3585" y="9956"/>
                  <a:pt x="3537" y="9896"/>
                  <a:pt x="3454" y="9872"/>
                </a:cubicBezTo>
                <a:cubicBezTo>
                  <a:pt x="2858" y="9813"/>
                  <a:pt x="2275" y="9789"/>
                  <a:pt x="1680" y="9718"/>
                </a:cubicBezTo>
                <a:cubicBezTo>
                  <a:pt x="1346" y="9682"/>
                  <a:pt x="858" y="9658"/>
                  <a:pt x="596" y="9432"/>
                </a:cubicBezTo>
                <a:cubicBezTo>
                  <a:pt x="370" y="9253"/>
                  <a:pt x="441" y="9253"/>
                  <a:pt x="489" y="9015"/>
                </a:cubicBezTo>
                <a:cubicBezTo>
                  <a:pt x="572" y="8563"/>
                  <a:pt x="691" y="8170"/>
                  <a:pt x="739" y="7705"/>
                </a:cubicBezTo>
                <a:cubicBezTo>
                  <a:pt x="858" y="6527"/>
                  <a:pt x="798" y="5336"/>
                  <a:pt x="727" y="4157"/>
                </a:cubicBezTo>
                <a:cubicBezTo>
                  <a:pt x="679" y="3407"/>
                  <a:pt x="620" y="2633"/>
                  <a:pt x="548" y="1871"/>
                </a:cubicBezTo>
                <a:cubicBezTo>
                  <a:pt x="537" y="1621"/>
                  <a:pt x="382" y="1026"/>
                  <a:pt x="501" y="919"/>
                </a:cubicBezTo>
                <a:cubicBezTo>
                  <a:pt x="691" y="705"/>
                  <a:pt x="1406" y="705"/>
                  <a:pt x="1668" y="681"/>
                </a:cubicBezTo>
                <a:cubicBezTo>
                  <a:pt x="2644" y="550"/>
                  <a:pt x="3644" y="502"/>
                  <a:pt x="4644" y="466"/>
                </a:cubicBezTo>
                <a:cubicBezTo>
                  <a:pt x="5484" y="440"/>
                  <a:pt x="6324" y="429"/>
                  <a:pt x="7165" y="429"/>
                </a:cubicBezTo>
                <a:cubicBezTo>
                  <a:pt x="9401" y="429"/>
                  <a:pt x="11639" y="512"/>
                  <a:pt x="13872" y="633"/>
                </a:cubicBezTo>
                <a:cubicBezTo>
                  <a:pt x="14348" y="669"/>
                  <a:pt x="14824" y="681"/>
                  <a:pt x="15300" y="728"/>
                </a:cubicBezTo>
                <a:cubicBezTo>
                  <a:pt x="15955" y="788"/>
                  <a:pt x="15979" y="1216"/>
                  <a:pt x="16098" y="1800"/>
                </a:cubicBezTo>
                <a:cubicBezTo>
                  <a:pt x="16324" y="2883"/>
                  <a:pt x="16931" y="3312"/>
                  <a:pt x="17896" y="3717"/>
                </a:cubicBezTo>
                <a:cubicBezTo>
                  <a:pt x="17920" y="3723"/>
                  <a:pt x="17946" y="3726"/>
                  <a:pt x="17972" y="3726"/>
                </a:cubicBezTo>
                <a:cubicBezTo>
                  <a:pt x="18052" y="3726"/>
                  <a:pt x="18137" y="3699"/>
                  <a:pt x="18182" y="3645"/>
                </a:cubicBezTo>
                <a:cubicBezTo>
                  <a:pt x="18658" y="3026"/>
                  <a:pt x="19206" y="2407"/>
                  <a:pt x="19598" y="1752"/>
                </a:cubicBezTo>
                <a:cubicBezTo>
                  <a:pt x="19820" y="1359"/>
                  <a:pt x="19803" y="1094"/>
                  <a:pt x="20175" y="1094"/>
                </a:cubicBezTo>
                <a:cubicBezTo>
                  <a:pt x="20243" y="1094"/>
                  <a:pt x="20323" y="1103"/>
                  <a:pt x="20420" y="1121"/>
                </a:cubicBezTo>
                <a:cubicBezTo>
                  <a:pt x="20861" y="1216"/>
                  <a:pt x="21313" y="1383"/>
                  <a:pt x="21753" y="1502"/>
                </a:cubicBezTo>
                <a:cubicBezTo>
                  <a:pt x="22327" y="1652"/>
                  <a:pt x="22889" y="1755"/>
                  <a:pt x="23460" y="1755"/>
                </a:cubicBezTo>
                <a:cubicBezTo>
                  <a:pt x="23707" y="1755"/>
                  <a:pt x="23955" y="1736"/>
                  <a:pt x="24206" y="1693"/>
                </a:cubicBezTo>
                <a:cubicBezTo>
                  <a:pt x="25063" y="1538"/>
                  <a:pt x="25802" y="1109"/>
                  <a:pt x="26623" y="871"/>
                </a:cubicBezTo>
                <a:cubicBezTo>
                  <a:pt x="27071" y="736"/>
                  <a:pt x="27535" y="691"/>
                  <a:pt x="28003" y="691"/>
                </a:cubicBezTo>
                <a:cubicBezTo>
                  <a:pt x="28604" y="691"/>
                  <a:pt x="29213" y="765"/>
                  <a:pt x="29802" y="812"/>
                </a:cubicBezTo>
                <a:cubicBezTo>
                  <a:pt x="30350" y="859"/>
                  <a:pt x="30909" y="883"/>
                  <a:pt x="31457" y="919"/>
                </a:cubicBezTo>
                <a:cubicBezTo>
                  <a:pt x="31563" y="924"/>
                  <a:pt x="31673" y="925"/>
                  <a:pt x="31786" y="925"/>
                </a:cubicBezTo>
                <a:cubicBezTo>
                  <a:pt x="31891" y="925"/>
                  <a:pt x="31999" y="924"/>
                  <a:pt x="32107" y="924"/>
                </a:cubicBezTo>
                <a:cubicBezTo>
                  <a:pt x="32416" y="924"/>
                  <a:pt x="32729" y="933"/>
                  <a:pt x="33005" y="1002"/>
                </a:cubicBezTo>
                <a:cubicBezTo>
                  <a:pt x="33755" y="1181"/>
                  <a:pt x="33755" y="2133"/>
                  <a:pt x="34588" y="2276"/>
                </a:cubicBezTo>
                <a:cubicBezTo>
                  <a:pt x="34672" y="2290"/>
                  <a:pt x="34760" y="2297"/>
                  <a:pt x="34849" y="2297"/>
                </a:cubicBezTo>
                <a:cubicBezTo>
                  <a:pt x="35214" y="2297"/>
                  <a:pt x="35602" y="2177"/>
                  <a:pt x="35850" y="1919"/>
                </a:cubicBezTo>
                <a:cubicBezTo>
                  <a:pt x="36041" y="1717"/>
                  <a:pt x="36136" y="1228"/>
                  <a:pt x="36374" y="1121"/>
                </a:cubicBezTo>
                <a:cubicBezTo>
                  <a:pt x="36431" y="1098"/>
                  <a:pt x="36504" y="1089"/>
                  <a:pt x="36586" y="1089"/>
                </a:cubicBezTo>
                <a:cubicBezTo>
                  <a:pt x="36796" y="1089"/>
                  <a:pt x="37060" y="1145"/>
                  <a:pt x="37232" y="1145"/>
                </a:cubicBezTo>
                <a:cubicBezTo>
                  <a:pt x="38494" y="1157"/>
                  <a:pt x="39780" y="1169"/>
                  <a:pt x="41042" y="1169"/>
                </a:cubicBezTo>
                <a:cubicBezTo>
                  <a:pt x="41089" y="1169"/>
                  <a:pt x="41127" y="1169"/>
                  <a:pt x="41157" y="1169"/>
                </a:cubicBezTo>
                <a:cubicBezTo>
                  <a:pt x="41308" y="1169"/>
                  <a:pt x="41270" y="1177"/>
                  <a:pt x="41339" y="1276"/>
                </a:cubicBezTo>
                <a:cubicBezTo>
                  <a:pt x="41494" y="1455"/>
                  <a:pt x="41554" y="1800"/>
                  <a:pt x="41673" y="1990"/>
                </a:cubicBezTo>
                <a:cubicBezTo>
                  <a:pt x="41816" y="2252"/>
                  <a:pt x="41994" y="2693"/>
                  <a:pt x="42339" y="2729"/>
                </a:cubicBezTo>
                <a:cubicBezTo>
                  <a:pt x="42359" y="2731"/>
                  <a:pt x="42378" y="2733"/>
                  <a:pt x="42397" y="2733"/>
                </a:cubicBezTo>
                <a:cubicBezTo>
                  <a:pt x="42703" y="2733"/>
                  <a:pt x="43030" y="2394"/>
                  <a:pt x="43220" y="2193"/>
                </a:cubicBezTo>
                <a:cubicBezTo>
                  <a:pt x="43411" y="2002"/>
                  <a:pt x="43578" y="1800"/>
                  <a:pt x="43732" y="1574"/>
                </a:cubicBezTo>
                <a:cubicBezTo>
                  <a:pt x="43994" y="1228"/>
                  <a:pt x="43971" y="1109"/>
                  <a:pt x="44423" y="1109"/>
                </a:cubicBezTo>
                <a:cubicBezTo>
                  <a:pt x="45506" y="1086"/>
                  <a:pt x="46578" y="1038"/>
                  <a:pt x="47661" y="978"/>
                </a:cubicBezTo>
                <a:cubicBezTo>
                  <a:pt x="47940" y="970"/>
                  <a:pt x="48301" y="891"/>
                  <a:pt x="48614" y="891"/>
                </a:cubicBezTo>
                <a:cubicBezTo>
                  <a:pt x="48730" y="891"/>
                  <a:pt x="48839" y="902"/>
                  <a:pt x="48935" y="931"/>
                </a:cubicBezTo>
                <a:cubicBezTo>
                  <a:pt x="49174" y="1002"/>
                  <a:pt x="49364" y="1205"/>
                  <a:pt x="49614" y="1276"/>
                </a:cubicBezTo>
                <a:cubicBezTo>
                  <a:pt x="49708" y="1303"/>
                  <a:pt x="49798" y="1315"/>
                  <a:pt x="49886" y="1315"/>
                </a:cubicBezTo>
                <a:cubicBezTo>
                  <a:pt x="50188" y="1315"/>
                  <a:pt x="50462" y="1176"/>
                  <a:pt x="50757" y="1038"/>
                </a:cubicBezTo>
                <a:cubicBezTo>
                  <a:pt x="51031" y="919"/>
                  <a:pt x="51221" y="788"/>
                  <a:pt x="51519" y="740"/>
                </a:cubicBezTo>
                <a:cubicBezTo>
                  <a:pt x="52055" y="633"/>
                  <a:pt x="52650" y="645"/>
                  <a:pt x="53198" y="585"/>
                </a:cubicBezTo>
                <a:cubicBezTo>
                  <a:pt x="53518" y="560"/>
                  <a:pt x="53925" y="465"/>
                  <a:pt x="54280" y="465"/>
                </a:cubicBezTo>
                <a:cubicBezTo>
                  <a:pt x="54413" y="465"/>
                  <a:pt x="54539" y="478"/>
                  <a:pt x="54650" y="514"/>
                </a:cubicBezTo>
                <a:cubicBezTo>
                  <a:pt x="54865" y="585"/>
                  <a:pt x="55043" y="764"/>
                  <a:pt x="55281" y="824"/>
                </a:cubicBezTo>
                <a:cubicBezTo>
                  <a:pt x="55373" y="848"/>
                  <a:pt x="55460" y="859"/>
                  <a:pt x="55544" y="859"/>
                </a:cubicBezTo>
                <a:cubicBezTo>
                  <a:pt x="55787" y="859"/>
                  <a:pt x="56004" y="766"/>
                  <a:pt x="56234" y="633"/>
                </a:cubicBezTo>
                <a:cubicBezTo>
                  <a:pt x="56448" y="514"/>
                  <a:pt x="56651" y="288"/>
                  <a:pt x="56865" y="204"/>
                </a:cubicBezTo>
                <a:lnTo>
                  <a:pt x="56865" y="204"/>
                </a:lnTo>
                <a:cubicBezTo>
                  <a:pt x="56817" y="226"/>
                  <a:pt x="56807" y="234"/>
                  <a:pt x="56819" y="234"/>
                </a:cubicBezTo>
                <a:cubicBezTo>
                  <a:pt x="56838" y="234"/>
                  <a:pt x="56919" y="212"/>
                  <a:pt x="56972" y="204"/>
                </a:cubicBezTo>
                <a:cubicBezTo>
                  <a:pt x="57084" y="189"/>
                  <a:pt x="57203" y="185"/>
                  <a:pt x="57324" y="185"/>
                </a:cubicBezTo>
                <a:close/>
                <a:moveTo>
                  <a:pt x="58221" y="0"/>
                </a:moveTo>
                <a:cubicBezTo>
                  <a:pt x="58011" y="0"/>
                  <a:pt x="57801" y="1"/>
                  <a:pt x="57591" y="2"/>
                </a:cubicBezTo>
                <a:cubicBezTo>
                  <a:pt x="57511" y="2"/>
                  <a:pt x="57430" y="1"/>
                  <a:pt x="57349" y="1"/>
                </a:cubicBezTo>
                <a:cubicBezTo>
                  <a:pt x="57105" y="1"/>
                  <a:pt x="56862" y="14"/>
                  <a:pt x="56639" y="121"/>
                </a:cubicBezTo>
                <a:cubicBezTo>
                  <a:pt x="56436" y="228"/>
                  <a:pt x="56270" y="443"/>
                  <a:pt x="56043" y="550"/>
                </a:cubicBezTo>
                <a:cubicBezTo>
                  <a:pt x="55862" y="631"/>
                  <a:pt x="55731" y="663"/>
                  <a:pt x="55624" y="663"/>
                </a:cubicBezTo>
                <a:cubicBezTo>
                  <a:pt x="55386" y="663"/>
                  <a:pt x="55264" y="506"/>
                  <a:pt x="54960" y="383"/>
                </a:cubicBezTo>
                <a:cubicBezTo>
                  <a:pt x="54779" y="308"/>
                  <a:pt x="54592" y="282"/>
                  <a:pt x="54401" y="282"/>
                </a:cubicBezTo>
                <a:cubicBezTo>
                  <a:pt x="54075" y="282"/>
                  <a:pt x="53738" y="357"/>
                  <a:pt x="53400" y="395"/>
                </a:cubicBezTo>
                <a:cubicBezTo>
                  <a:pt x="52710" y="454"/>
                  <a:pt x="51805" y="383"/>
                  <a:pt x="51162" y="621"/>
                </a:cubicBezTo>
                <a:cubicBezTo>
                  <a:pt x="50852" y="740"/>
                  <a:pt x="50579" y="990"/>
                  <a:pt x="50245" y="1086"/>
                </a:cubicBezTo>
                <a:cubicBezTo>
                  <a:pt x="50175" y="1102"/>
                  <a:pt x="50110" y="1109"/>
                  <a:pt x="50050" y="1109"/>
                </a:cubicBezTo>
                <a:cubicBezTo>
                  <a:pt x="49762" y="1109"/>
                  <a:pt x="49564" y="946"/>
                  <a:pt x="49269" y="847"/>
                </a:cubicBezTo>
                <a:cubicBezTo>
                  <a:pt x="49041" y="766"/>
                  <a:pt x="48783" y="738"/>
                  <a:pt x="48513" y="738"/>
                </a:cubicBezTo>
                <a:cubicBezTo>
                  <a:pt x="48036" y="738"/>
                  <a:pt x="47524" y="825"/>
                  <a:pt x="47090" y="847"/>
                </a:cubicBezTo>
                <a:cubicBezTo>
                  <a:pt x="46054" y="883"/>
                  <a:pt x="45030" y="931"/>
                  <a:pt x="44006" y="966"/>
                </a:cubicBezTo>
                <a:cubicBezTo>
                  <a:pt x="43947" y="966"/>
                  <a:pt x="43828" y="978"/>
                  <a:pt x="43792" y="1050"/>
                </a:cubicBezTo>
                <a:cubicBezTo>
                  <a:pt x="43621" y="1392"/>
                  <a:pt x="42957" y="2533"/>
                  <a:pt x="42504" y="2533"/>
                </a:cubicBezTo>
                <a:cubicBezTo>
                  <a:pt x="42485" y="2533"/>
                  <a:pt x="42465" y="2531"/>
                  <a:pt x="42447" y="2526"/>
                </a:cubicBezTo>
                <a:cubicBezTo>
                  <a:pt x="42113" y="2467"/>
                  <a:pt x="41708" y="1359"/>
                  <a:pt x="41649" y="1050"/>
                </a:cubicBezTo>
                <a:cubicBezTo>
                  <a:pt x="41649" y="1002"/>
                  <a:pt x="41577" y="1002"/>
                  <a:pt x="41554" y="1002"/>
                </a:cubicBezTo>
                <a:cubicBezTo>
                  <a:pt x="41128" y="1009"/>
                  <a:pt x="40704" y="1012"/>
                  <a:pt x="40280" y="1012"/>
                </a:cubicBezTo>
                <a:cubicBezTo>
                  <a:pt x="39257" y="1012"/>
                  <a:pt x="38238" y="995"/>
                  <a:pt x="37220" y="978"/>
                </a:cubicBezTo>
                <a:cubicBezTo>
                  <a:pt x="37026" y="975"/>
                  <a:pt x="36873" y="965"/>
                  <a:pt x="36743" y="965"/>
                </a:cubicBezTo>
                <a:cubicBezTo>
                  <a:pt x="36426" y="965"/>
                  <a:pt x="36243" y="1022"/>
                  <a:pt x="35922" y="1359"/>
                </a:cubicBezTo>
                <a:cubicBezTo>
                  <a:pt x="35929" y="1352"/>
                  <a:pt x="35934" y="1349"/>
                  <a:pt x="35936" y="1349"/>
                </a:cubicBezTo>
                <a:cubicBezTo>
                  <a:pt x="35951" y="1349"/>
                  <a:pt x="35845" y="1517"/>
                  <a:pt x="35803" y="1538"/>
                </a:cubicBezTo>
                <a:cubicBezTo>
                  <a:pt x="35577" y="1621"/>
                  <a:pt x="35362" y="1693"/>
                  <a:pt x="35124" y="1764"/>
                </a:cubicBezTo>
                <a:cubicBezTo>
                  <a:pt x="34932" y="1938"/>
                  <a:pt x="34758" y="2025"/>
                  <a:pt x="34601" y="2025"/>
                </a:cubicBezTo>
                <a:cubicBezTo>
                  <a:pt x="34446" y="2025"/>
                  <a:pt x="34308" y="1941"/>
                  <a:pt x="34184" y="1776"/>
                </a:cubicBezTo>
                <a:cubicBezTo>
                  <a:pt x="34017" y="1586"/>
                  <a:pt x="33945" y="1300"/>
                  <a:pt x="33791" y="1086"/>
                </a:cubicBezTo>
                <a:cubicBezTo>
                  <a:pt x="33628" y="841"/>
                  <a:pt x="33459" y="809"/>
                  <a:pt x="33228" y="809"/>
                </a:cubicBezTo>
                <a:cubicBezTo>
                  <a:pt x="33144" y="809"/>
                  <a:pt x="33052" y="813"/>
                  <a:pt x="32949" y="813"/>
                </a:cubicBezTo>
                <a:cubicBezTo>
                  <a:pt x="32921" y="813"/>
                  <a:pt x="32892" y="812"/>
                  <a:pt x="32862" y="812"/>
                </a:cubicBezTo>
                <a:cubicBezTo>
                  <a:pt x="31588" y="752"/>
                  <a:pt x="30338" y="669"/>
                  <a:pt x="29088" y="574"/>
                </a:cubicBezTo>
                <a:cubicBezTo>
                  <a:pt x="28791" y="553"/>
                  <a:pt x="28500" y="539"/>
                  <a:pt x="28214" y="539"/>
                </a:cubicBezTo>
                <a:cubicBezTo>
                  <a:pt x="27515" y="539"/>
                  <a:pt x="26840" y="621"/>
                  <a:pt x="26147" y="883"/>
                </a:cubicBezTo>
                <a:cubicBezTo>
                  <a:pt x="25516" y="1121"/>
                  <a:pt x="24909" y="1419"/>
                  <a:pt x="24242" y="1538"/>
                </a:cubicBezTo>
                <a:cubicBezTo>
                  <a:pt x="24010" y="1582"/>
                  <a:pt x="23781" y="1601"/>
                  <a:pt x="23554" y="1601"/>
                </a:cubicBezTo>
                <a:cubicBezTo>
                  <a:pt x="22977" y="1601"/>
                  <a:pt x="22413" y="1477"/>
                  <a:pt x="21849" y="1324"/>
                </a:cubicBezTo>
                <a:cubicBezTo>
                  <a:pt x="21423" y="1201"/>
                  <a:pt x="20794" y="897"/>
                  <a:pt x="20267" y="897"/>
                </a:cubicBezTo>
                <a:cubicBezTo>
                  <a:pt x="20131" y="897"/>
                  <a:pt x="20002" y="918"/>
                  <a:pt x="19884" y="966"/>
                </a:cubicBezTo>
                <a:cubicBezTo>
                  <a:pt x="19432" y="1157"/>
                  <a:pt x="19253" y="1836"/>
                  <a:pt x="18967" y="2217"/>
                </a:cubicBezTo>
                <a:cubicBezTo>
                  <a:pt x="18647" y="2644"/>
                  <a:pt x="18317" y="3080"/>
                  <a:pt x="17995" y="3509"/>
                </a:cubicBezTo>
                <a:lnTo>
                  <a:pt x="17995" y="3509"/>
                </a:lnTo>
                <a:cubicBezTo>
                  <a:pt x="17405" y="3248"/>
                  <a:pt x="16857" y="2965"/>
                  <a:pt x="16586" y="2336"/>
                </a:cubicBezTo>
                <a:cubicBezTo>
                  <a:pt x="16396" y="1859"/>
                  <a:pt x="16491" y="1038"/>
                  <a:pt x="16038" y="705"/>
                </a:cubicBezTo>
                <a:cubicBezTo>
                  <a:pt x="15800" y="526"/>
                  <a:pt x="15384" y="562"/>
                  <a:pt x="15086" y="550"/>
                </a:cubicBezTo>
                <a:cubicBezTo>
                  <a:pt x="14300" y="490"/>
                  <a:pt x="13526" y="454"/>
                  <a:pt x="12740" y="431"/>
                </a:cubicBezTo>
                <a:cubicBezTo>
                  <a:pt x="10779" y="342"/>
                  <a:pt x="8780" y="236"/>
                  <a:pt x="6785" y="236"/>
                </a:cubicBezTo>
                <a:cubicBezTo>
                  <a:pt x="5039" y="236"/>
                  <a:pt x="3296" y="317"/>
                  <a:pt x="1584" y="562"/>
                </a:cubicBezTo>
                <a:cubicBezTo>
                  <a:pt x="1144" y="621"/>
                  <a:pt x="620" y="681"/>
                  <a:pt x="203" y="907"/>
                </a:cubicBezTo>
                <a:cubicBezTo>
                  <a:pt x="179" y="919"/>
                  <a:pt x="144" y="943"/>
                  <a:pt x="144" y="990"/>
                </a:cubicBezTo>
                <a:cubicBezTo>
                  <a:pt x="179" y="2669"/>
                  <a:pt x="429" y="4360"/>
                  <a:pt x="453" y="6038"/>
                </a:cubicBezTo>
                <a:cubicBezTo>
                  <a:pt x="477" y="7134"/>
                  <a:pt x="489" y="8384"/>
                  <a:pt x="13" y="9420"/>
                </a:cubicBezTo>
                <a:cubicBezTo>
                  <a:pt x="1" y="9444"/>
                  <a:pt x="25" y="9456"/>
                  <a:pt x="36" y="9479"/>
                </a:cubicBezTo>
                <a:cubicBezTo>
                  <a:pt x="870" y="10015"/>
                  <a:pt x="1918" y="9979"/>
                  <a:pt x="2882" y="10075"/>
                </a:cubicBezTo>
                <a:cubicBezTo>
                  <a:pt x="2937" y="10080"/>
                  <a:pt x="2996" y="10087"/>
                  <a:pt x="3055" y="10092"/>
                </a:cubicBezTo>
                <a:lnTo>
                  <a:pt x="3055" y="10092"/>
                </a:lnTo>
                <a:cubicBezTo>
                  <a:pt x="2548" y="10263"/>
                  <a:pt x="1995" y="10661"/>
                  <a:pt x="1513" y="10896"/>
                </a:cubicBezTo>
                <a:cubicBezTo>
                  <a:pt x="1287" y="11003"/>
                  <a:pt x="1072" y="11111"/>
                  <a:pt x="834" y="11194"/>
                </a:cubicBezTo>
                <a:cubicBezTo>
                  <a:pt x="679" y="11253"/>
                  <a:pt x="370" y="11253"/>
                  <a:pt x="251" y="11349"/>
                </a:cubicBezTo>
                <a:cubicBezTo>
                  <a:pt x="156" y="11420"/>
                  <a:pt x="179" y="11420"/>
                  <a:pt x="144" y="11515"/>
                </a:cubicBezTo>
                <a:cubicBezTo>
                  <a:pt x="13" y="11813"/>
                  <a:pt x="132" y="12420"/>
                  <a:pt x="132" y="12730"/>
                </a:cubicBezTo>
                <a:cubicBezTo>
                  <a:pt x="120" y="16992"/>
                  <a:pt x="156" y="21243"/>
                  <a:pt x="203" y="25505"/>
                </a:cubicBezTo>
                <a:cubicBezTo>
                  <a:pt x="215" y="27303"/>
                  <a:pt x="239" y="29089"/>
                  <a:pt x="239" y="30887"/>
                </a:cubicBezTo>
                <a:cubicBezTo>
                  <a:pt x="239" y="30934"/>
                  <a:pt x="310" y="30934"/>
                  <a:pt x="334" y="30934"/>
                </a:cubicBezTo>
                <a:cubicBezTo>
                  <a:pt x="457" y="30937"/>
                  <a:pt x="580" y="30938"/>
                  <a:pt x="702" y="30938"/>
                </a:cubicBezTo>
                <a:cubicBezTo>
                  <a:pt x="1222" y="30938"/>
                  <a:pt x="1738" y="30920"/>
                  <a:pt x="2239" y="30911"/>
                </a:cubicBezTo>
                <a:cubicBezTo>
                  <a:pt x="2388" y="30911"/>
                  <a:pt x="2563" y="30921"/>
                  <a:pt x="2731" y="30921"/>
                </a:cubicBezTo>
                <a:cubicBezTo>
                  <a:pt x="2831" y="30921"/>
                  <a:pt x="2928" y="30917"/>
                  <a:pt x="3017" y="30905"/>
                </a:cubicBezTo>
                <a:lnTo>
                  <a:pt x="3017" y="30905"/>
                </a:lnTo>
                <a:cubicBezTo>
                  <a:pt x="2542" y="31120"/>
                  <a:pt x="2048" y="31623"/>
                  <a:pt x="1644" y="31935"/>
                </a:cubicBezTo>
                <a:cubicBezTo>
                  <a:pt x="1322" y="32173"/>
                  <a:pt x="691" y="32470"/>
                  <a:pt x="453" y="32804"/>
                </a:cubicBezTo>
                <a:cubicBezTo>
                  <a:pt x="310" y="33030"/>
                  <a:pt x="334" y="33399"/>
                  <a:pt x="334" y="33673"/>
                </a:cubicBezTo>
                <a:cubicBezTo>
                  <a:pt x="322" y="34256"/>
                  <a:pt x="358" y="34816"/>
                  <a:pt x="382" y="35399"/>
                </a:cubicBezTo>
                <a:cubicBezTo>
                  <a:pt x="453" y="37007"/>
                  <a:pt x="608" y="38614"/>
                  <a:pt x="775" y="40209"/>
                </a:cubicBezTo>
                <a:cubicBezTo>
                  <a:pt x="917" y="41671"/>
                  <a:pt x="1072" y="43181"/>
                  <a:pt x="1333" y="44631"/>
                </a:cubicBezTo>
                <a:lnTo>
                  <a:pt x="1333" y="44631"/>
                </a:lnTo>
                <a:cubicBezTo>
                  <a:pt x="1316" y="44659"/>
                  <a:pt x="1323" y="44682"/>
                  <a:pt x="1372" y="44686"/>
                </a:cubicBezTo>
                <a:lnTo>
                  <a:pt x="1372" y="44686"/>
                </a:lnTo>
                <a:cubicBezTo>
                  <a:pt x="1383" y="44689"/>
                  <a:pt x="1397" y="44691"/>
                  <a:pt x="1412" y="44691"/>
                </a:cubicBezTo>
                <a:cubicBezTo>
                  <a:pt x="1432" y="44691"/>
                  <a:pt x="1453" y="44688"/>
                  <a:pt x="1475" y="44683"/>
                </a:cubicBezTo>
                <a:lnTo>
                  <a:pt x="1475" y="44683"/>
                </a:lnTo>
                <a:cubicBezTo>
                  <a:pt x="5726" y="44507"/>
                  <a:pt x="9978" y="44435"/>
                  <a:pt x="14229" y="44329"/>
                </a:cubicBezTo>
                <a:cubicBezTo>
                  <a:pt x="14955" y="44317"/>
                  <a:pt x="15669" y="44305"/>
                  <a:pt x="16396" y="44281"/>
                </a:cubicBezTo>
                <a:cubicBezTo>
                  <a:pt x="16705" y="44269"/>
                  <a:pt x="16753" y="44305"/>
                  <a:pt x="16943" y="44127"/>
                </a:cubicBezTo>
                <a:cubicBezTo>
                  <a:pt x="17270" y="43833"/>
                  <a:pt x="17566" y="43192"/>
                  <a:pt x="18050" y="43192"/>
                </a:cubicBezTo>
                <a:cubicBezTo>
                  <a:pt x="18096" y="43192"/>
                  <a:pt x="18144" y="43197"/>
                  <a:pt x="18194" y="43210"/>
                </a:cubicBezTo>
                <a:cubicBezTo>
                  <a:pt x="18634" y="43329"/>
                  <a:pt x="18908" y="43829"/>
                  <a:pt x="19253" y="44079"/>
                </a:cubicBezTo>
                <a:cubicBezTo>
                  <a:pt x="19410" y="44198"/>
                  <a:pt x="19576" y="44228"/>
                  <a:pt x="19760" y="44228"/>
                </a:cubicBezTo>
                <a:cubicBezTo>
                  <a:pt x="19925" y="44228"/>
                  <a:pt x="20103" y="44204"/>
                  <a:pt x="20301" y="44198"/>
                </a:cubicBezTo>
                <a:cubicBezTo>
                  <a:pt x="21075" y="44186"/>
                  <a:pt x="21825" y="44162"/>
                  <a:pt x="22599" y="44150"/>
                </a:cubicBezTo>
                <a:cubicBezTo>
                  <a:pt x="24087" y="44127"/>
                  <a:pt x="25599" y="44091"/>
                  <a:pt x="27087" y="44067"/>
                </a:cubicBezTo>
                <a:cubicBezTo>
                  <a:pt x="30433" y="44007"/>
                  <a:pt x="33779" y="43948"/>
                  <a:pt x="37124" y="43900"/>
                </a:cubicBezTo>
                <a:cubicBezTo>
                  <a:pt x="37208" y="43900"/>
                  <a:pt x="37327" y="43865"/>
                  <a:pt x="37351" y="43793"/>
                </a:cubicBezTo>
                <a:cubicBezTo>
                  <a:pt x="37493" y="43335"/>
                  <a:pt x="37913" y="42539"/>
                  <a:pt x="38411" y="42539"/>
                </a:cubicBezTo>
                <a:cubicBezTo>
                  <a:pt x="38496" y="42539"/>
                  <a:pt x="38584" y="42562"/>
                  <a:pt x="38672" y="42614"/>
                </a:cubicBezTo>
                <a:cubicBezTo>
                  <a:pt x="39125" y="42876"/>
                  <a:pt x="39303" y="43388"/>
                  <a:pt x="39660" y="43734"/>
                </a:cubicBezTo>
                <a:cubicBezTo>
                  <a:pt x="39820" y="43882"/>
                  <a:pt x="40062" y="43924"/>
                  <a:pt x="40324" y="43924"/>
                </a:cubicBezTo>
                <a:cubicBezTo>
                  <a:pt x="40651" y="43924"/>
                  <a:pt x="41009" y="43859"/>
                  <a:pt x="41280" y="43853"/>
                </a:cubicBezTo>
                <a:cubicBezTo>
                  <a:pt x="42232" y="43841"/>
                  <a:pt x="43185" y="43829"/>
                  <a:pt x="44137" y="43829"/>
                </a:cubicBezTo>
                <a:cubicBezTo>
                  <a:pt x="47542" y="43781"/>
                  <a:pt x="50960" y="43746"/>
                  <a:pt x="54365" y="43734"/>
                </a:cubicBezTo>
                <a:cubicBezTo>
                  <a:pt x="54436" y="43734"/>
                  <a:pt x="54567" y="43698"/>
                  <a:pt x="54591" y="43626"/>
                </a:cubicBezTo>
                <a:cubicBezTo>
                  <a:pt x="54627" y="43484"/>
                  <a:pt x="54662" y="43305"/>
                  <a:pt x="54770" y="43162"/>
                </a:cubicBezTo>
                <a:cubicBezTo>
                  <a:pt x="54947" y="42944"/>
                  <a:pt x="55044" y="42873"/>
                  <a:pt x="55120" y="42873"/>
                </a:cubicBezTo>
                <a:cubicBezTo>
                  <a:pt x="55222" y="42873"/>
                  <a:pt x="55284" y="43003"/>
                  <a:pt x="55448" y="43079"/>
                </a:cubicBezTo>
                <a:cubicBezTo>
                  <a:pt x="55686" y="43198"/>
                  <a:pt x="56020" y="43424"/>
                  <a:pt x="56079" y="43674"/>
                </a:cubicBezTo>
                <a:cubicBezTo>
                  <a:pt x="56091" y="43722"/>
                  <a:pt x="56151" y="43722"/>
                  <a:pt x="56174" y="43722"/>
                </a:cubicBezTo>
                <a:lnTo>
                  <a:pt x="62211" y="43722"/>
                </a:lnTo>
                <a:cubicBezTo>
                  <a:pt x="62270" y="43722"/>
                  <a:pt x="62413" y="43686"/>
                  <a:pt x="62425" y="43615"/>
                </a:cubicBezTo>
                <a:cubicBezTo>
                  <a:pt x="62520" y="43222"/>
                  <a:pt x="62830" y="42769"/>
                  <a:pt x="63199" y="42650"/>
                </a:cubicBezTo>
                <a:cubicBezTo>
                  <a:pt x="63256" y="42632"/>
                  <a:pt x="63311" y="42623"/>
                  <a:pt x="63365" y="42623"/>
                </a:cubicBezTo>
                <a:cubicBezTo>
                  <a:pt x="63736" y="42623"/>
                  <a:pt x="64059" y="43010"/>
                  <a:pt x="64318" y="43269"/>
                </a:cubicBezTo>
                <a:cubicBezTo>
                  <a:pt x="64533" y="43484"/>
                  <a:pt x="64592" y="43615"/>
                  <a:pt x="64854" y="43674"/>
                </a:cubicBezTo>
                <a:cubicBezTo>
                  <a:pt x="65153" y="43739"/>
                  <a:pt x="65483" y="43755"/>
                  <a:pt x="65818" y="43755"/>
                </a:cubicBezTo>
                <a:cubicBezTo>
                  <a:pt x="66127" y="43755"/>
                  <a:pt x="66440" y="43741"/>
                  <a:pt x="66734" y="43741"/>
                </a:cubicBezTo>
                <a:cubicBezTo>
                  <a:pt x="66820" y="43741"/>
                  <a:pt x="66904" y="43743"/>
                  <a:pt x="66985" y="43746"/>
                </a:cubicBezTo>
                <a:cubicBezTo>
                  <a:pt x="69593" y="43841"/>
                  <a:pt x="72188" y="43912"/>
                  <a:pt x="74796" y="44019"/>
                </a:cubicBezTo>
                <a:cubicBezTo>
                  <a:pt x="75760" y="44055"/>
                  <a:pt x="76748" y="44079"/>
                  <a:pt x="77713" y="44174"/>
                </a:cubicBezTo>
                <a:cubicBezTo>
                  <a:pt x="77727" y="44179"/>
                  <a:pt x="77745" y="44181"/>
                  <a:pt x="77766" y="44181"/>
                </a:cubicBezTo>
                <a:cubicBezTo>
                  <a:pt x="77855" y="44181"/>
                  <a:pt x="77987" y="44139"/>
                  <a:pt x="77987" y="44043"/>
                </a:cubicBezTo>
                <a:cubicBezTo>
                  <a:pt x="77725" y="41674"/>
                  <a:pt x="77784" y="39257"/>
                  <a:pt x="77725" y="36888"/>
                </a:cubicBezTo>
                <a:cubicBezTo>
                  <a:pt x="77665" y="34613"/>
                  <a:pt x="77594" y="32327"/>
                  <a:pt x="77594" y="30041"/>
                </a:cubicBezTo>
                <a:cubicBezTo>
                  <a:pt x="77594" y="29994"/>
                  <a:pt x="77522" y="29994"/>
                  <a:pt x="77487" y="29994"/>
                </a:cubicBezTo>
                <a:cubicBezTo>
                  <a:pt x="77177" y="29982"/>
                  <a:pt x="76213" y="29922"/>
                  <a:pt x="76046" y="29625"/>
                </a:cubicBezTo>
                <a:cubicBezTo>
                  <a:pt x="75844" y="29268"/>
                  <a:pt x="76760" y="28553"/>
                  <a:pt x="76987" y="28339"/>
                </a:cubicBezTo>
                <a:cubicBezTo>
                  <a:pt x="77320" y="28029"/>
                  <a:pt x="77594" y="27958"/>
                  <a:pt x="77606" y="27482"/>
                </a:cubicBezTo>
                <a:cubicBezTo>
                  <a:pt x="77606" y="26541"/>
                  <a:pt x="77630" y="25600"/>
                  <a:pt x="77641" y="24672"/>
                </a:cubicBezTo>
                <a:cubicBezTo>
                  <a:pt x="77665" y="22231"/>
                  <a:pt x="77701" y="19790"/>
                  <a:pt x="77784" y="17349"/>
                </a:cubicBezTo>
                <a:cubicBezTo>
                  <a:pt x="77784" y="17290"/>
                  <a:pt x="77749" y="17290"/>
                  <a:pt x="77689" y="17266"/>
                </a:cubicBezTo>
                <a:cubicBezTo>
                  <a:pt x="77624" y="17263"/>
                  <a:pt x="77556" y="17261"/>
                  <a:pt x="77485" y="17261"/>
                </a:cubicBezTo>
                <a:cubicBezTo>
                  <a:pt x="77307" y="17261"/>
                  <a:pt x="77112" y="17269"/>
                  <a:pt x="76920" y="17269"/>
                </a:cubicBezTo>
                <a:cubicBezTo>
                  <a:pt x="76650" y="17269"/>
                  <a:pt x="76385" y="17254"/>
                  <a:pt x="76177" y="17183"/>
                </a:cubicBezTo>
                <a:cubicBezTo>
                  <a:pt x="76155" y="17175"/>
                  <a:pt x="76137" y="17169"/>
                  <a:pt x="76124" y="17164"/>
                </a:cubicBezTo>
                <a:lnTo>
                  <a:pt x="76124" y="17164"/>
                </a:lnTo>
                <a:cubicBezTo>
                  <a:pt x="76084" y="17069"/>
                  <a:pt x="76092" y="16862"/>
                  <a:pt x="76082" y="16778"/>
                </a:cubicBezTo>
                <a:cubicBezTo>
                  <a:pt x="76040" y="16568"/>
                  <a:pt x="76007" y="16348"/>
                  <a:pt x="75975" y="16135"/>
                </a:cubicBezTo>
                <a:lnTo>
                  <a:pt x="75975" y="16135"/>
                </a:lnTo>
                <a:cubicBezTo>
                  <a:pt x="76600" y="15994"/>
                  <a:pt x="77217" y="15863"/>
                  <a:pt x="77844" y="15742"/>
                </a:cubicBezTo>
                <a:cubicBezTo>
                  <a:pt x="77891" y="15718"/>
                  <a:pt x="77987" y="15694"/>
                  <a:pt x="77987" y="15635"/>
                </a:cubicBezTo>
                <a:cubicBezTo>
                  <a:pt x="78534" y="10622"/>
                  <a:pt x="79237" y="5562"/>
                  <a:pt x="79475" y="514"/>
                </a:cubicBezTo>
                <a:cubicBezTo>
                  <a:pt x="79475" y="466"/>
                  <a:pt x="79439" y="454"/>
                  <a:pt x="79415" y="454"/>
                </a:cubicBezTo>
                <a:cubicBezTo>
                  <a:pt x="77177" y="228"/>
                  <a:pt x="74903" y="240"/>
                  <a:pt x="72665" y="204"/>
                </a:cubicBezTo>
                <a:cubicBezTo>
                  <a:pt x="69593" y="145"/>
                  <a:pt x="66509" y="109"/>
                  <a:pt x="63425" y="62"/>
                </a:cubicBezTo>
                <a:cubicBezTo>
                  <a:pt x="61684" y="40"/>
                  <a:pt x="59952" y="0"/>
                  <a:pt x="58221" y="0"/>
                </a:cubicBezTo>
                <a:close/>
              </a:path>
            </a:pathLst>
          </a:custGeom>
          <a:solidFill>
            <a:srgbClr val="BC9E6C"/>
          </a:solidFill>
          <a:ln>
            <a:noFill/>
          </a:ln>
        </p:spPr>
        <p:txBody>
          <a:bodyPr spcFirstLastPara="1" wrap="square" lIns="91425" tIns="91425" rIns="91425" bIns="91425" anchor="ctr" anchorCtr="0">
            <a:noAutofit/>
          </a:bodyPr>
          <a:lstStyle/>
          <a:p>
            <a:pPr marL="0" marR="0" lvl="0" indent="0" algn="l" defTabSz="914400" rtl="0" eaLnBrk="1" fontAlgn="auto" latinLnBrk="0" hangingPunct="1">
              <a:lnSpc>
                <a:spcPct val="100000"/>
              </a:lnSpc>
              <a:spcBef>
                <a:spcPts val="0"/>
              </a:spcBef>
              <a:spcAft>
                <a:spcPts val="0"/>
              </a:spcAft>
              <a:buClr>
                <a:srgbClr val="000000"/>
              </a:buClr>
              <a:buSzTx/>
              <a:buFont typeface="Arial"/>
              <a:buNone/>
              <a:tabLst/>
              <a:defRPr/>
            </a:pPr>
            <a:endParaRPr kumimoji="0" sz="1400" b="0" i="0" u="none" strike="noStrike" kern="0" cap="none" spc="0" normalizeH="0" baseline="0" noProof="0">
              <a:ln>
                <a:noFill/>
              </a:ln>
              <a:solidFill>
                <a:srgbClr val="000000"/>
              </a:solidFill>
              <a:effectLst/>
              <a:uLnTx/>
              <a:uFillTx/>
              <a:latin typeface="Arial"/>
              <a:cs typeface="Arial"/>
              <a:sym typeface="Arial"/>
            </a:endParaRPr>
          </a:p>
        </p:txBody>
      </p:sp>
      <p:sp>
        <p:nvSpPr>
          <p:cNvPr id="106" name="Google Shape;106;p3"/>
          <p:cNvSpPr txBox="1">
            <a:spLocks noGrp="1"/>
          </p:cNvSpPr>
          <p:nvPr>
            <p:ph type="title"/>
          </p:nvPr>
        </p:nvSpPr>
        <p:spPr>
          <a:xfrm>
            <a:off x="685800" y="2503200"/>
            <a:ext cx="4323900" cy="841800"/>
          </a:xfrm>
          <a:prstGeom prst="rect">
            <a:avLst/>
          </a:prstGeom>
        </p:spPr>
        <p:txBody>
          <a:bodyPr spcFirstLastPara="1" wrap="square" lIns="91425" tIns="91425" rIns="91425" bIns="91425" anchor="ctr" anchorCtr="0">
            <a:noAutofit/>
          </a:bodyPr>
          <a:lstStyle>
            <a:lvl1pPr lvl="0">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a:endParaRPr/>
          </a:p>
        </p:txBody>
      </p:sp>
      <p:sp>
        <p:nvSpPr>
          <p:cNvPr id="107" name="Google Shape;107;p3"/>
          <p:cNvSpPr txBox="1">
            <a:spLocks noGrp="1"/>
          </p:cNvSpPr>
          <p:nvPr>
            <p:ph type="sldNum" idx="12"/>
          </p:nvPr>
        </p:nvSpPr>
        <p:spPr>
          <a:xfrm>
            <a:off x="8472458" y="4663217"/>
            <a:ext cx="548700" cy="393600"/>
          </a:xfrm>
          <a:prstGeom prst="rect">
            <a:avLst/>
          </a:prstGeom>
        </p:spPr>
        <p:txBody>
          <a:bodyPr spcFirstLastPara="1" wrap="square" lIns="91425" tIns="91425" rIns="91425" bIns="91425"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fld id="{00000000-1234-1234-1234-123412341234}" type="slidenum">
              <a:rPr kumimoji="0" lang="en" sz="1200" b="0" i="0" u="none" strike="noStrike" kern="0" cap="none" spc="0" normalizeH="0" baseline="0" noProof="0">
                <a:ln>
                  <a:noFill/>
                </a:ln>
                <a:solidFill>
                  <a:srgbClr val="000000">
                    <a:tint val="75000"/>
                  </a:srgbClr>
                </a:solidFill>
                <a:effectLst/>
                <a:uLnTx/>
                <a:uFillTx/>
                <a:latin typeface="Arial"/>
                <a:cs typeface="Arial"/>
                <a:sym typeface="Arial"/>
              </a:rPr>
              <a:pPr marL="0" marR="0" lvl="0" indent="0" algn="r" defTabSz="914400" rtl="0" eaLnBrk="1" fontAlgn="auto" latinLnBrk="0" hangingPunct="1">
                <a:lnSpc>
                  <a:spcPct val="100000"/>
                </a:lnSpc>
                <a:spcBef>
                  <a:spcPts val="0"/>
                </a:spcBef>
                <a:spcAft>
                  <a:spcPts val="0"/>
                </a:spcAft>
                <a:buClr>
                  <a:srgbClr val="000000"/>
                </a:buClr>
                <a:buSzTx/>
                <a:buFont typeface="Arial"/>
                <a:buNone/>
                <a:tabLst/>
                <a:defRPr/>
              </a:pPr>
              <a:t>‹#›</a:t>
            </a:fld>
            <a:endParaRPr kumimoji="0" sz="1200" b="0" i="0" u="none" strike="noStrike" kern="0" cap="none" spc="0" normalizeH="0" baseline="0" noProof="0">
              <a:ln>
                <a:noFill/>
              </a:ln>
              <a:solidFill>
                <a:srgbClr val="000000">
                  <a:tint val="75000"/>
                </a:srgbClr>
              </a:solidFill>
              <a:effectLst/>
              <a:uLnTx/>
              <a:uFillTx/>
              <a:latin typeface="Arial"/>
              <a:cs typeface="Arial"/>
              <a:sym typeface="Arial"/>
            </a:endParaRPr>
          </a:p>
        </p:txBody>
      </p:sp>
      <p:sp>
        <p:nvSpPr>
          <p:cNvPr id="108" name="Google Shape;108;p3"/>
          <p:cNvSpPr txBox="1">
            <a:spLocks noGrp="1"/>
          </p:cNvSpPr>
          <p:nvPr>
            <p:ph type="title" idx="2" hasCustomPrompt="1"/>
          </p:nvPr>
        </p:nvSpPr>
        <p:spPr>
          <a:xfrm>
            <a:off x="685800" y="1335000"/>
            <a:ext cx="4323900" cy="1168200"/>
          </a:xfrm>
          <a:prstGeom prst="rect">
            <a:avLst/>
          </a:prstGeom>
        </p:spPr>
        <p:txBody>
          <a:bodyPr spcFirstLastPara="1" wrap="square" lIns="91425" tIns="91425" rIns="91425" bIns="91425" anchor="b" anchorCtr="0">
            <a:noAutofit/>
          </a:bodyPr>
          <a:lstStyle>
            <a:lvl1pPr lvl="0" rtl="0">
              <a:spcBef>
                <a:spcPts val="0"/>
              </a:spcBef>
              <a:spcAft>
                <a:spcPts val="0"/>
              </a:spcAft>
              <a:buSzPts val="7000"/>
              <a:buNone/>
              <a:defRPr sz="7000"/>
            </a:lvl1pPr>
            <a:lvl2pPr lvl="1" algn="ctr" rtl="0">
              <a:spcBef>
                <a:spcPts val="0"/>
              </a:spcBef>
              <a:spcAft>
                <a:spcPts val="0"/>
              </a:spcAft>
              <a:buSzPts val="7000"/>
              <a:buNone/>
              <a:defRPr sz="7000"/>
            </a:lvl2pPr>
            <a:lvl3pPr lvl="2" algn="ctr" rtl="0">
              <a:spcBef>
                <a:spcPts val="0"/>
              </a:spcBef>
              <a:spcAft>
                <a:spcPts val="0"/>
              </a:spcAft>
              <a:buSzPts val="7000"/>
              <a:buNone/>
              <a:defRPr sz="7000"/>
            </a:lvl3pPr>
            <a:lvl4pPr lvl="3" algn="ctr" rtl="0">
              <a:spcBef>
                <a:spcPts val="0"/>
              </a:spcBef>
              <a:spcAft>
                <a:spcPts val="0"/>
              </a:spcAft>
              <a:buSzPts val="7000"/>
              <a:buNone/>
              <a:defRPr sz="7000"/>
            </a:lvl4pPr>
            <a:lvl5pPr lvl="4" algn="ctr" rtl="0">
              <a:spcBef>
                <a:spcPts val="0"/>
              </a:spcBef>
              <a:spcAft>
                <a:spcPts val="0"/>
              </a:spcAft>
              <a:buSzPts val="7000"/>
              <a:buNone/>
              <a:defRPr sz="7000"/>
            </a:lvl5pPr>
            <a:lvl6pPr lvl="5" algn="ctr" rtl="0">
              <a:spcBef>
                <a:spcPts val="0"/>
              </a:spcBef>
              <a:spcAft>
                <a:spcPts val="0"/>
              </a:spcAft>
              <a:buSzPts val="7000"/>
              <a:buNone/>
              <a:defRPr sz="7000"/>
            </a:lvl6pPr>
            <a:lvl7pPr lvl="6" algn="ctr" rtl="0">
              <a:spcBef>
                <a:spcPts val="0"/>
              </a:spcBef>
              <a:spcAft>
                <a:spcPts val="0"/>
              </a:spcAft>
              <a:buSzPts val="7000"/>
              <a:buNone/>
              <a:defRPr sz="7000"/>
            </a:lvl7pPr>
            <a:lvl8pPr lvl="7" algn="ctr" rtl="0">
              <a:spcBef>
                <a:spcPts val="0"/>
              </a:spcBef>
              <a:spcAft>
                <a:spcPts val="0"/>
              </a:spcAft>
              <a:buSzPts val="7000"/>
              <a:buNone/>
              <a:defRPr sz="7000"/>
            </a:lvl8pPr>
            <a:lvl9pPr lvl="8" algn="ctr" rtl="0">
              <a:spcBef>
                <a:spcPts val="0"/>
              </a:spcBef>
              <a:spcAft>
                <a:spcPts val="0"/>
              </a:spcAft>
              <a:buSzPts val="7000"/>
              <a:buNone/>
              <a:defRPr sz="7000"/>
            </a:lvl9pPr>
          </a:lstStyle>
          <a:p>
            <a:r>
              <a:t>xx%</a:t>
            </a:r>
          </a:p>
        </p:txBody>
      </p:sp>
      <p:sp>
        <p:nvSpPr>
          <p:cNvPr id="109" name="Google Shape;109;p3"/>
          <p:cNvSpPr txBox="1">
            <a:spLocks noGrp="1"/>
          </p:cNvSpPr>
          <p:nvPr>
            <p:ph type="subTitle" idx="1"/>
          </p:nvPr>
        </p:nvSpPr>
        <p:spPr>
          <a:xfrm>
            <a:off x="685800" y="3345000"/>
            <a:ext cx="4323900" cy="463500"/>
          </a:xfrm>
          <a:prstGeom prst="rect">
            <a:avLst/>
          </a:prstGeom>
        </p:spPr>
        <p:txBody>
          <a:bodyPr spcFirstLastPara="1" wrap="square" lIns="91425" tIns="91425" rIns="91425" bIns="91425" anchor="t" anchorCtr="0">
            <a:noAutofit/>
          </a:bodyPr>
          <a:lstStyle>
            <a:lvl1pPr lvl="0" rtl="0">
              <a:lnSpc>
                <a:spcPct val="100000"/>
              </a:lnSpc>
              <a:spcBef>
                <a:spcPts val="0"/>
              </a:spcBef>
              <a:spcAft>
                <a:spcPts val="0"/>
              </a:spcAft>
              <a:buSzPts val="1400"/>
              <a:buNone/>
              <a:defRPr sz="1400"/>
            </a:lvl1pPr>
            <a:lvl2pPr lvl="1" algn="ctr" rtl="0">
              <a:lnSpc>
                <a:spcPct val="100000"/>
              </a:lnSpc>
              <a:spcBef>
                <a:spcPts val="0"/>
              </a:spcBef>
              <a:spcAft>
                <a:spcPts val="0"/>
              </a:spcAft>
              <a:buSzPts val="1400"/>
              <a:buNone/>
              <a:defRPr/>
            </a:lvl2pPr>
            <a:lvl3pPr lvl="2" algn="ctr" rtl="0">
              <a:lnSpc>
                <a:spcPct val="100000"/>
              </a:lnSpc>
              <a:spcBef>
                <a:spcPts val="0"/>
              </a:spcBef>
              <a:spcAft>
                <a:spcPts val="0"/>
              </a:spcAft>
              <a:buSzPts val="1400"/>
              <a:buNone/>
              <a:defRPr/>
            </a:lvl3pPr>
            <a:lvl4pPr lvl="3" algn="ctr" rtl="0">
              <a:lnSpc>
                <a:spcPct val="100000"/>
              </a:lnSpc>
              <a:spcBef>
                <a:spcPts val="0"/>
              </a:spcBef>
              <a:spcAft>
                <a:spcPts val="0"/>
              </a:spcAft>
              <a:buSzPts val="1400"/>
              <a:buNone/>
              <a:defRPr/>
            </a:lvl4pPr>
            <a:lvl5pPr lvl="4" algn="ctr" rtl="0">
              <a:lnSpc>
                <a:spcPct val="100000"/>
              </a:lnSpc>
              <a:spcBef>
                <a:spcPts val="0"/>
              </a:spcBef>
              <a:spcAft>
                <a:spcPts val="0"/>
              </a:spcAft>
              <a:buSzPts val="1400"/>
              <a:buNone/>
              <a:defRPr/>
            </a:lvl5pPr>
            <a:lvl6pPr lvl="5" algn="ctr" rtl="0">
              <a:lnSpc>
                <a:spcPct val="100000"/>
              </a:lnSpc>
              <a:spcBef>
                <a:spcPts val="0"/>
              </a:spcBef>
              <a:spcAft>
                <a:spcPts val="0"/>
              </a:spcAft>
              <a:buSzPts val="1400"/>
              <a:buNone/>
              <a:defRPr/>
            </a:lvl6pPr>
            <a:lvl7pPr lvl="6" algn="ctr" rtl="0">
              <a:lnSpc>
                <a:spcPct val="100000"/>
              </a:lnSpc>
              <a:spcBef>
                <a:spcPts val="0"/>
              </a:spcBef>
              <a:spcAft>
                <a:spcPts val="0"/>
              </a:spcAft>
              <a:buSzPts val="1400"/>
              <a:buNone/>
              <a:defRPr/>
            </a:lvl7pPr>
            <a:lvl8pPr lvl="7" algn="ctr" rtl="0">
              <a:lnSpc>
                <a:spcPct val="100000"/>
              </a:lnSpc>
              <a:spcBef>
                <a:spcPts val="0"/>
              </a:spcBef>
              <a:spcAft>
                <a:spcPts val="0"/>
              </a:spcAft>
              <a:buSzPts val="1400"/>
              <a:buNone/>
              <a:defRPr/>
            </a:lvl8pPr>
            <a:lvl9pPr lvl="8" algn="ctr" rtl="0">
              <a:lnSpc>
                <a:spcPct val="100000"/>
              </a:lnSpc>
              <a:spcBef>
                <a:spcPts val="0"/>
              </a:spcBef>
              <a:spcAft>
                <a:spcPts val="0"/>
              </a:spcAft>
              <a:buSzPts val="1400"/>
              <a:buNone/>
              <a:defRPr/>
            </a:lvl9pPr>
          </a:lstStyle>
          <a:p>
            <a:endParaRPr/>
          </a:p>
        </p:txBody>
      </p:sp>
    </p:spTree>
    <p:extLst>
      <p:ext uri="{BB962C8B-B14F-4D97-AF65-F5344CB8AC3E}">
        <p14:creationId xmlns:p14="http://schemas.microsoft.com/office/powerpoint/2010/main" val="1993137840"/>
      </p:ext>
    </p:extLst>
  </p:cSld>
  <p:clrMapOvr>
    <a:masterClrMapping/>
  </p:clrMapOvr>
</p:sldLayout>
</file>

<file path=ppt/slideMasters/_rels/slideMaster1.xml.rels><?xml version="1.0" encoding="UTF-8" standalone="yes"?>
<Relationships xmlns="http://schemas.openxmlformats.org/package/2006/relationships"><Relationship Id="rId2" Type="http://schemas.openxmlformats.org/officeDocument/2006/relationships/theme" Target="../theme/theme1.xml"/><Relationship Id="rId1" Type="http://schemas.openxmlformats.org/officeDocument/2006/relationships/slideLayout" Target="../slideLayouts/slideLayout1.xml"/></Relationships>
</file>

<file path=ppt/slideMasters/_rels/slideMaster2.xml.rels><?xml version="1.0" encoding="UTF-8" standalone="yes"?>
<Relationships xmlns="http://schemas.openxmlformats.org/package/2006/relationships"><Relationship Id="rId3" Type="http://schemas.openxmlformats.org/officeDocument/2006/relationships/theme" Target="../theme/theme2.xml"/><Relationship Id="rId2" Type="http://schemas.openxmlformats.org/officeDocument/2006/relationships/slideLayout" Target="../slideLayouts/slideLayout3.xml"/><Relationship Id="rId1" Type="http://schemas.openxmlformats.org/officeDocument/2006/relationships/slideLayout" Target="../slideLayouts/slideLayout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11.xml"/><Relationship Id="rId13" Type="http://schemas.openxmlformats.org/officeDocument/2006/relationships/slideLayout" Target="../slideLayouts/slideLayout16.xml"/><Relationship Id="rId3" Type="http://schemas.openxmlformats.org/officeDocument/2006/relationships/slideLayout" Target="../slideLayouts/slideLayout6.xml"/><Relationship Id="rId7" Type="http://schemas.openxmlformats.org/officeDocument/2006/relationships/slideLayout" Target="../slideLayouts/slideLayout10.xml"/><Relationship Id="rId12" Type="http://schemas.openxmlformats.org/officeDocument/2006/relationships/slideLayout" Target="../slideLayouts/slideLayout15.xml"/><Relationship Id="rId2" Type="http://schemas.openxmlformats.org/officeDocument/2006/relationships/slideLayout" Target="../slideLayouts/slideLayout5.xml"/><Relationship Id="rId1" Type="http://schemas.openxmlformats.org/officeDocument/2006/relationships/slideLayout" Target="../slideLayouts/slideLayout4.xml"/><Relationship Id="rId6" Type="http://schemas.openxmlformats.org/officeDocument/2006/relationships/slideLayout" Target="../slideLayouts/slideLayout9.xml"/><Relationship Id="rId11" Type="http://schemas.openxmlformats.org/officeDocument/2006/relationships/slideLayout" Target="../slideLayouts/slideLayout14.xml"/><Relationship Id="rId5" Type="http://schemas.openxmlformats.org/officeDocument/2006/relationships/slideLayout" Target="../slideLayouts/slideLayout8.xml"/><Relationship Id="rId15" Type="http://schemas.openxmlformats.org/officeDocument/2006/relationships/image" Target="../media/image1.jpg"/><Relationship Id="rId10" Type="http://schemas.openxmlformats.org/officeDocument/2006/relationships/slideLayout" Target="../slideLayouts/slideLayout13.xml"/><Relationship Id="rId4" Type="http://schemas.openxmlformats.org/officeDocument/2006/relationships/slideLayout" Target="../slideLayouts/slideLayout7.xml"/><Relationship Id="rId9" Type="http://schemas.openxmlformats.org/officeDocument/2006/relationships/slideLayout" Target="../slideLayouts/slideLayout12.xml"/><Relationship Id="rId14" Type="http://schemas.openxmlformats.org/officeDocument/2006/relationships/theme" Target="../theme/theme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2"/>
              </a:buClr>
              <a:buSzPts val="2800"/>
              <a:buFont typeface="PT Serif"/>
              <a:buNone/>
              <a:defRPr sz="2800" b="1">
                <a:solidFill>
                  <a:schemeClr val="dk2"/>
                </a:solidFill>
                <a:latin typeface="PT Serif"/>
                <a:ea typeface="PT Serif"/>
                <a:cs typeface="PT Serif"/>
                <a:sym typeface="PT Serif"/>
              </a:defRPr>
            </a:lvl1pPr>
            <a:lvl2pPr lvl="1">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2pPr>
            <a:lvl3pPr lvl="2">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3pPr>
            <a:lvl4pPr lvl="3">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4pPr>
            <a:lvl5pPr lvl="4">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5pPr>
            <a:lvl6pPr lvl="5">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6pPr>
            <a:lvl7pPr lvl="6">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7pPr>
            <a:lvl8pPr lvl="7">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8pPr>
            <a:lvl9pPr lvl="8">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42900">
              <a:lnSpc>
                <a:spcPct val="100000"/>
              </a:lnSpc>
              <a:spcBef>
                <a:spcPts val="0"/>
              </a:spcBef>
              <a:spcAft>
                <a:spcPts val="0"/>
              </a:spcAft>
              <a:buClr>
                <a:schemeClr val="dk1"/>
              </a:buClr>
              <a:buSzPts val="1800"/>
              <a:buFont typeface="Open Sans"/>
              <a:buChar char="●"/>
              <a:defRPr sz="1800">
                <a:solidFill>
                  <a:schemeClr val="dk1"/>
                </a:solidFill>
                <a:latin typeface="Open Sans"/>
                <a:ea typeface="Open Sans"/>
                <a:cs typeface="Open Sans"/>
                <a:sym typeface="Open Sans"/>
              </a:defRPr>
            </a:lvl1pPr>
            <a:lvl2pPr marL="914400" lvl="1"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2pPr>
            <a:lvl3pPr marL="1371600" lvl="2"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3pPr>
            <a:lvl4pPr marL="1828800" lvl="3"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4pPr>
            <a:lvl5pPr marL="2286000" lvl="4"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5pPr>
            <a:lvl6pPr marL="2743200" lvl="5"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6pPr>
            <a:lvl7pPr marL="3200400" lvl="6"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7pPr>
            <a:lvl8pPr marL="3657600" lvl="7"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8pPr>
            <a:lvl9pPr marL="4114800" lvl="8"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9pPr>
          </a:lstStyle>
          <a:p>
            <a:endParaRPr/>
          </a:p>
        </p:txBody>
      </p:sp>
      <p:sp>
        <p:nvSpPr>
          <p:cNvPr id="8" name="Google Shape;8;p1"/>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50" r:id="rId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1"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11700" y="445025"/>
            <a:ext cx="8520600" cy="5727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2"/>
              </a:buClr>
              <a:buSzPts val="2800"/>
              <a:buFont typeface="PT Serif"/>
              <a:buNone/>
              <a:defRPr sz="2800" b="1">
                <a:solidFill>
                  <a:schemeClr val="dk2"/>
                </a:solidFill>
                <a:latin typeface="PT Serif"/>
                <a:ea typeface="PT Serif"/>
                <a:cs typeface="PT Serif"/>
                <a:sym typeface="PT Serif"/>
              </a:defRPr>
            </a:lvl1pPr>
            <a:lvl2pPr lvl="1">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2pPr>
            <a:lvl3pPr lvl="2">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3pPr>
            <a:lvl4pPr lvl="3">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4pPr>
            <a:lvl5pPr lvl="4">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5pPr>
            <a:lvl6pPr lvl="5">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6pPr>
            <a:lvl7pPr lvl="6">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7pPr>
            <a:lvl8pPr lvl="7">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8pPr>
            <a:lvl9pPr lvl="8">
              <a:spcBef>
                <a:spcPts val="0"/>
              </a:spcBef>
              <a:spcAft>
                <a:spcPts val="0"/>
              </a:spcAft>
              <a:buClr>
                <a:schemeClr val="dk1"/>
              </a:buClr>
              <a:buSzPts val="2800"/>
              <a:buFont typeface="PT Serif"/>
              <a:buNone/>
              <a:defRPr sz="2800" b="1">
                <a:solidFill>
                  <a:schemeClr val="dk1"/>
                </a:solidFill>
                <a:latin typeface="PT Serif"/>
                <a:ea typeface="PT Serif"/>
                <a:cs typeface="PT Serif"/>
                <a:sym typeface="PT Serif"/>
              </a:defRPr>
            </a:lvl9pPr>
          </a:lstStyle>
          <a:p>
            <a:endParaRPr/>
          </a:p>
        </p:txBody>
      </p:sp>
      <p:sp>
        <p:nvSpPr>
          <p:cNvPr id="7" name="Google Shape;7;p1"/>
          <p:cNvSpPr txBox="1">
            <a:spLocks noGrp="1"/>
          </p:cNvSpPr>
          <p:nvPr>
            <p:ph type="body" idx="1"/>
          </p:nvPr>
        </p:nvSpPr>
        <p:spPr>
          <a:xfrm>
            <a:off x="311700" y="1152475"/>
            <a:ext cx="8520600" cy="3416400"/>
          </a:xfrm>
          <a:prstGeom prst="rect">
            <a:avLst/>
          </a:prstGeom>
          <a:noFill/>
          <a:ln>
            <a:noFill/>
          </a:ln>
        </p:spPr>
        <p:txBody>
          <a:bodyPr spcFirstLastPara="1" wrap="square" lIns="91425" tIns="91425" rIns="91425" bIns="91425" anchor="t" anchorCtr="0">
            <a:noAutofit/>
          </a:bodyPr>
          <a:lstStyle>
            <a:lvl1pPr marL="457200" lvl="0" indent="-342900">
              <a:lnSpc>
                <a:spcPct val="100000"/>
              </a:lnSpc>
              <a:spcBef>
                <a:spcPts val="0"/>
              </a:spcBef>
              <a:spcAft>
                <a:spcPts val="0"/>
              </a:spcAft>
              <a:buClr>
                <a:schemeClr val="dk1"/>
              </a:buClr>
              <a:buSzPts val="1800"/>
              <a:buFont typeface="Open Sans"/>
              <a:buChar char="●"/>
              <a:defRPr sz="1800">
                <a:solidFill>
                  <a:schemeClr val="dk1"/>
                </a:solidFill>
                <a:latin typeface="Open Sans"/>
                <a:ea typeface="Open Sans"/>
                <a:cs typeface="Open Sans"/>
                <a:sym typeface="Open Sans"/>
              </a:defRPr>
            </a:lvl1pPr>
            <a:lvl2pPr marL="914400" lvl="1"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2pPr>
            <a:lvl3pPr marL="1371600" lvl="2"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3pPr>
            <a:lvl4pPr marL="1828800" lvl="3"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4pPr>
            <a:lvl5pPr marL="2286000" lvl="4"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5pPr>
            <a:lvl6pPr marL="2743200" lvl="5"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6pPr>
            <a:lvl7pPr marL="3200400" lvl="6"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7pPr>
            <a:lvl8pPr marL="3657600" lvl="7"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8pPr>
            <a:lvl9pPr marL="4114800" lvl="8" indent="-317500">
              <a:lnSpc>
                <a:spcPct val="100000"/>
              </a:lnSpc>
              <a:spcBef>
                <a:spcPts val="0"/>
              </a:spcBef>
              <a:spcAft>
                <a:spcPts val="0"/>
              </a:spcAft>
              <a:buClr>
                <a:schemeClr val="dk1"/>
              </a:buClr>
              <a:buSzPts val="1400"/>
              <a:buFont typeface="Open Sans"/>
              <a:buChar char="■"/>
              <a:defRPr>
                <a:solidFill>
                  <a:schemeClr val="dk1"/>
                </a:solidFill>
                <a:latin typeface="Open Sans"/>
                <a:ea typeface="Open Sans"/>
                <a:cs typeface="Open Sans"/>
                <a:sym typeface="Open Sans"/>
              </a:defRPr>
            </a:lvl9pPr>
          </a:lstStyle>
          <a:p>
            <a:endParaRPr/>
          </a:p>
        </p:txBody>
      </p:sp>
      <p:sp>
        <p:nvSpPr>
          <p:cNvPr id="8" name="Google Shape;8;p1"/>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marL="0" lvl="0" indent="0" algn="r" rtl="0">
              <a:spcBef>
                <a:spcPts val="0"/>
              </a:spcBef>
              <a:spcAft>
                <a:spcPts val="0"/>
              </a:spcAft>
              <a:buNone/>
            </a:pPr>
            <a:fld id="{00000000-1234-1234-1234-123412341234}" type="slidenum">
              <a:rPr lang="en"/>
              <a:t>‹#›</a:t>
            </a:fld>
            <a:endParaRPr/>
          </a:p>
        </p:txBody>
      </p:sp>
    </p:spTree>
    <p:extLst>
      <p:ext uri="{BB962C8B-B14F-4D97-AF65-F5344CB8AC3E}">
        <p14:creationId xmlns:p14="http://schemas.microsoft.com/office/powerpoint/2010/main" val="1658268353"/>
      </p:ext>
    </p:extLst>
  </p:cSld>
  <p:clrMap bg1="lt1" tx1="dk1" bg2="dk2" tx2="lt2" accent1="accent1" accent2="accent2" accent3="accent3" accent4="accent4" accent5="accent5" accent6="accent6" hlink="hlink" folHlink="folHlink"/>
  <p:sldLayoutIdLst>
    <p:sldLayoutId id="2147483702" r:id="rId1"/>
    <p:sldLayoutId id="2147483706" r:id="rId2"/>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blipFill dpi="0" rotWithShape="1">
          <a:blip r:embed="rId15">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80"/>
            <a:ext cx="8229600" cy="857250"/>
          </a:xfrm>
          <a:prstGeom prst="rect">
            <a:avLst/>
          </a:prstGeom>
        </p:spPr>
        <p:txBody>
          <a:bodyPr vert="horz" lIns="91436" tIns="45718" rIns="91436" bIns="45718" rtlCol="0" anchor="ctr">
            <a:normAutofit/>
          </a:bodyPr>
          <a:lstStyle/>
          <a:p>
            <a:r>
              <a:rPr lang="en-US" dirty="0"/>
              <a:t>Click to edit Master title style</a:t>
            </a:r>
          </a:p>
        </p:txBody>
      </p:sp>
      <p:sp>
        <p:nvSpPr>
          <p:cNvPr id="3" name="Text Placeholder 2"/>
          <p:cNvSpPr>
            <a:spLocks noGrp="1"/>
          </p:cNvSpPr>
          <p:nvPr>
            <p:ph type="body" idx="1"/>
          </p:nvPr>
        </p:nvSpPr>
        <p:spPr>
          <a:xfrm>
            <a:off x="457200" y="1200152"/>
            <a:ext cx="8229600" cy="3394472"/>
          </a:xfrm>
          <a:prstGeom prst="rect">
            <a:avLst/>
          </a:prstGeom>
        </p:spPr>
        <p:txBody>
          <a:bodyPr vert="horz" lIns="91436" tIns="45718" rIns="91436" bIns="45718"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4767265"/>
            <a:ext cx="2133600" cy="273844"/>
          </a:xfrm>
          <a:prstGeom prst="rect">
            <a:avLst/>
          </a:prstGeom>
        </p:spPr>
        <p:txBody>
          <a:bodyPr vert="horz" lIns="91436" tIns="45718" rIns="91436" bIns="45718" rtlCol="0" anchor="ctr"/>
          <a:lstStyle>
            <a:lvl1pPr algn="l">
              <a:defRPr sz="1200">
                <a:solidFill>
                  <a:schemeClr val="tx1">
                    <a:tint val="75000"/>
                  </a:schemeClr>
                </a:solidFill>
              </a:defRPr>
            </a:lvl1pPr>
          </a:lstStyle>
          <a:p>
            <a:pPr marL="0" marR="0" lvl="0" indent="0" algn="l" defTabSz="685617" rtl="0" eaLnBrk="1" fontAlgn="auto" latinLnBrk="0" hangingPunct="1">
              <a:lnSpc>
                <a:spcPct val="100000"/>
              </a:lnSpc>
              <a:spcBef>
                <a:spcPts val="0"/>
              </a:spcBef>
              <a:spcAft>
                <a:spcPts val="0"/>
              </a:spcAft>
              <a:buClrTx/>
              <a:buSzTx/>
              <a:buFont typeface="Arial"/>
              <a:buNone/>
              <a:tabLst/>
              <a:defRPr/>
            </a:pPr>
            <a:fld id="{9196EC2F-0988-4314-AD4B-24FF16D7B45E}" type="datetime1">
              <a:rPr kumimoji="0" lang="en-US" altLang="zh-CN" sz="1200" b="0" i="0" u="none" strike="noStrike" kern="1200" cap="none" spc="0" normalizeH="0" baseline="0" noProof="0" smtClean="0">
                <a:ln>
                  <a:noFill/>
                </a:ln>
                <a:solidFill>
                  <a:prstClr val="black">
                    <a:tint val="75000"/>
                  </a:prstClr>
                </a:solidFill>
                <a:effectLst/>
                <a:uLnTx/>
                <a:uFillTx/>
                <a:latin typeface="Calibri"/>
                <a:ea typeface="宋体" panose="02010600030101010101" pitchFamily="2" charset="-122"/>
                <a:cs typeface="Arial"/>
                <a:sym typeface="Arial"/>
              </a:rPr>
              <a:pPr marL="0" marR="0" lvl="0" indent="0" algn="l" defTabSz="685617" rtl="0" eaLnBrk="1" fontAlgn="auto" latinLnBrk="0" hangingPunct="1">
                <a:lnSpc>
                  <a:spcPct val="100000"/>
                </a:lnSpc>
                <a:spcBef>
                  <a:spcPts val="0"/>
                </a:spcBef>
                <a:spcAft>
                  <a:spcPts val="0"/>
                </a:spcAft>
                <a:buClrTx/>
                <a:buSzTx/>
                <a:buFont typeface="Arial"/>
                <a:buNone/>
                <a:tabLst/>
                <a:defRPr/>
              </a:pPr>
              <a:t>2/18/2022</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5" name="Footer Placeholder 4"/>
          <p:cNvSpPr>
            <a:spLocks noGrp="1"/>
          </p:cNvSpPr>
          <p:nvPr>
            <p:ph type="ftr" sz="quarter" idx="3"/>
          </p:nvPr>
        </p:nvSpPr>
        <p:spPr>
          <a:xfrm>
            <a:off x="3124201" y="4767265"/>
            <a:ext cx="2895600" cy="273844"/>
          </a:xfrm>
          <a:prstGeom prst="rect">
            <a:avLst/>
          </a:prstGeom>
        </p:spPr>
        <p:txBody>
          <a:bodyPr vert="horz" lIns="91436" tIns="45718" rIns="91436" bIns="45718" rtlCol="0" anchor="ctr"/>
          <a:lstStyle>
            <a:lvl1pPr algn="ctr">
              <a:defRPr sz="1200">
                <a:solidFill>
                  <a:schemeClr val="tx1">
                    <a:tint val="75000"/>
                  </a:schemeClr>
                </a:solidFill>
              </a:defRPr>
            </a:lvl1pPr>
          </a:lstStyle>
          <a:p>
            <a:pPr marL="0" marR="0" lvl="0" indent="0" algn="ctr" defTabSz="685617" rtl="0" eaLnBrk="1" fontAlgn="auto" latinLnBrk="0" hangingPunct="1">
              <a:lnSpc>
                <a:spcPct val="100000"/>
              </a:lnSpc>
              <a:spcBef>
                <a:spcPts val="0"/>
              </a:spcBef>
              <a:spcAft>
                <a:spcPts val="0"/>
              </a:spcAft>
              <a:buClrTx/>
              <a:buSzTx/>
              <a:buFont typeface="Arial"/>
              <a:buNone/>
              <a:tabLst/>
              <a:defRPr/>
            </a:pPr>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
        <p:nvSpPr>
          <p:cNvPr id="6" name="Slide Number Placeholder 5"/>
          <p:cNvSpPr>
            <a:spLocks noGrp="1"/>
          </p:cNvSpPr>
          <p:nvPr>
            <p:ph type="sldNum" sz="quarter" idx="4"/>
          </p:nvPr>
        </p:nvSpPr>
        <p:spPr>
          <a:xfrm>
            <a:off x="6553200" y="4767265"/>
            <a:ext cx="2133600" cy="273844"/>
          </a:xfrm>
          <a:prstGeom prst="rect">
            <a:avLst/>
          </a:prstGeom>
        </p:spPr>
        <p:txBody>
          <a:bodyPr vert="horz" lIns="91436" tIns="45718" rIns="91436" bIns="45718" rtlCol="0" anchor="ctr"/>
          <a:lstStyle>
            <a:lvl1pPr algn="r">
              <a:defRPr sz="1200">
                <a:solidFill>
                  <a:schemeClr val="tx1">
                    <a:tint val="75000"/>
                  </a:schemeClr>
                </a:solidFill>
              </a:defRPr>
            </a:lvl1pPr>
          </a:lstStyle>
          <a:p>
            <a:pPr marL="0" marR="0" lvl="0" indent="0" algn="r" defTabSz="685617" rtl="0" eaLnBrk="1" fontAlgn="auto" latinLnBrk="0" hangingPunct="1">
              <a:lnSpc>
                <a:spcPct val="100000"/>
              </a:lnSpc>
              <a:spcBef>
                <a:spcPts val="0"/>
              </a:spcBef>
              <a:spcAft>
                <a:spcPts val="0"/>
              </a:spcAft>
              <a:buClrTx/>
              <a:buSzTx/>
              <a:buFont typeface="Arial"/>
              <a:buNone/>
              <a:tabLst/>
              <a:defRPr/>
            </a:pPr>
            <a:fld id="{601EE9E8-4134-49B0-9AA7-3089E6521627}" type="slidenum">
              <a:rPr kumimoji="0" lang="en-US" sz="1200" b="0" i="0" u="none" strike="noStrike" kern="1200" cap="none" spc="0" normalizeH="0" baseline="0" noProof="0" smtClean="0">
                <a:ln>
                  <a:noFill/>
                </a:ln>
                <a:solidFill>
                  <a:prstClr val="black">
                    <a:tint val="75000"/>
                  </a:prstClr>
                </a:solidFill>
                <a:effectLst/>
                <a:uLnTx/>
                <a:uFillTx/>
                <a:latin typeface="Calibri"/>
                <a:ea typeface="+mn-ea"/>
                <a:cs typeface="Arial"/>
                <a:sym typeface="Arial"/>
              </a:rPr>
              <a:pPr marL="0" marR="0" lvl="0" indent="0" algn="r" defTabSz="685617" rtl="0" eaLnBrk="1" fontAlgn="auto" latinLnBrk="0" hangingPunct="1">
                <a:lnSpc>
                  <a:spcPct val="100000"/>
                </a:lnSpc>
                <a:spcBef>
                  <a:spcPts val="0"/>
                </a:spcBef>
                <a:spcAft>
                  <a:spcPts val="0"/>
                </a:spcAft>
                <a:buClrTx/>
                <a:buSzTx/>
                <a:buFont typeface="Arial"/>
                <a:buNone/>
                <a:tabLst/>
                <a:defRPr/>
              </a:pPr>
              <a:t>‹#›</a:t>
            </a:fld>
            <a:endParaRPr kumimoji="0" lang="en-US" sz="1200" b="0" i="0" u="none" strike="noStrike" kern="1200" cap="none" spc="0" normalizeH="0" baseline="0" noProof="0" dirty="0">
              <a:ln>
                <a:noFill/>
              </a:ln>
              <a:solidFill>
                <a:prstClr val="black">
                  <a:tint val="75000"/>
                </a:prstClr>
              </a:solidFill>
              <a:effectLst/>
              <a:uLnTx/>
              <a:uFillTx/>
              <a:latin typeface="Calibri"/>
              <a:ea typeface="+mn-ea"/>
              <a:cs typeface="Arial"/>
              <a:sym typeface="Arial"/>
            </a:endParaRPr>
          </a:p>
        </p:txBody>
      </p:sp>
    </p:spTree>
    <p:extLst>
      <p:ext uri="{BB962C8B-B14F-4D97-AF65-F5344CB8AC3E}">
        <p14:creationId xmlns:p14="http://schemas.microsoft.com/office/powerpoint/2010/main" val="594206520"/>
      </p:ext>
    </p:extLst>
  </p:cSld>
  <p:clrMap bg1="lt1" tx1="dk1" bg2="lt2" tx2="dk2" accent1="accent1" accent2="accent2" accent3="accent3" accent4="accent4" accent5="accent5" accent6="accent6" hlink="hlink" folHlink="folHlink"/>
  <p:sldLayoutIdLst>
    <p:sldLayoutId id="2147483753" r:id="rId1"/>
    <p:sldLayoutId id="2147483754" r:id="rId2"/>
    <p:sldLayoutId id="2147483755" r:id="rId3"/>
    <p:sldLayoutId id="2147483756" r:id="rId4"/>
    <p:sldLayoutId id="2147483757" r:id="rId5"/>
    <p:sldLayoutId id="2147483758" r:id="rId6"/>
    <p:sldLayoutId id="2147483759" r:id="rId7"/>
    <p:sldLayoutId id="2147483760" r:id="rId8"/>
    <p:sldLayoutId id="2147483761" r:id="rId9"/>
    <p:sldLayoutId id="2147483762" r:id="rId10"/>
    <p:sldLayoutId id="2147483763" r:id="rId11"/>
    <p:sldLayoutId id="2147483764" r:id="rId12"/>
    <p:sldLayoutId id="2147483766" r:id="rId13"/>
  </p:sldLayoutIdLst>
  <p:hf hdr="0" ftr="0" dt="0"/>
  <p:txStyles>
    <p:titleStyle>
      <a:lvl1pPr algn="ctr" defTabSz="914134" rtl="0" eaLnBrk="1" latinLnBrk="0" hangingPunct="1">
        <a:spcBef>
          <a:spcPct val="0"/>
        </a:spcBef>
        <a:buNone/>
        <a:defRPr sz="4424" kern="1200">
          <a:solidFill>
            <a:schemeClr val="tx1"/>
          </a:solidFill>
          <a:latin typeface="+mj-lt"/>
          <a:ea typeface="+mj-ea"/>
          <a:cs typeface="+mj-cs"/>
        </a:defRPr>
      </a:lvl1pPr>
    </p:titleStyle>
    <p:bodyStyle>
      <a:lvl1pPr marL="342800" indent="-342800" algn="l" defTabSz="914134" rtl="0" eaLnBrk="1" latinLnBrk="0" hangingPunct="1">
        <a:spcBef>
          <a:spcPct val="20000"/>
        </a:spcBef>
        <a:buFont typeface="Arial" pitchFamily="34" charset="0"/>
        <a:buChar char="•"/>
        <a:defRPr sz="3224" kern="1200">
          <a:solidFill>
            <a:schemeClr val="tx1"/>
          </a:solidFill>
          <a:latin typeface="+mn-lt"/>
          <a:ea typeface="+mn-ea"/>
          <a:cs typeface="+mn-cs"/>
        </a:defRPr>
      </a:lvl1pPr>
      <a:lvl2pPr marL="742733" indent="-285666" algn="l" defTabSz="914134" rtl="0" eaLnBrk="1" latinLnBrk="0" hangingPunct="1">
        <a:spcBef>
          <a:spcPct val="20000"/>
        </a:spcBef>
        <a:buFont typeface="Arial" pitchFamily="34" charset="0"/>
        <a:buChar char="–"/>
        <a:defRPr sz="2849" kern="1200">
          <a:solidFill>
            <a:schemeClr val="tx1"/>
          </a:solidFill>
          <a:latin typeface="+mn-lt"/>
          <a:ea typeface="+mn-ea"/>
          <a:cs typeface="+mn-cs"/>
        </a:defRPr>
      </a:lvl2pPr>
      <a:lvl3pPr marL="1142667" indent="-228533" algn="l" defTabSz="914134" rtl="0" eaLnBrk="1" latinLnBrk="0" hangingPunct="1">
        <a:spcBef>
          <a:spcPct val="20000"/>
        </a:spcBef>
        <a:buFont typeface="Arial" pitchFamily="34" charset="0"/>
        <a:buChar char="•"/>
        <a:defRPr sz="2399" kern="1200">
          <a:solidFill>
            <a:schemeClr val="tx1"/>
          </a:solidFill>
          <a:latin typeface="+mn-lt"/>
          <a:ea typeface="+mn-ea"/>
          <a:cs typeface="+mn-cs"/>
        </a:defRPr>
      </a:lvl3pPr>
      <a:lvl4pPr marL="1599734"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4pPr>
      <a:lvl5pPr marL="2056800"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5pPr>
      <a:lvl6pPr marL="2513866"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6pPr>
      <a:lvl7pPr marL="2970933"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7pPr>
      <a:lvl8pPr marL="3428000"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8pPr>
      <a:lvl9pPr marL="3885066" indent="-228533" algn="l" defTabSz="914134" rtl="0" eaLnBrk="1" latinLnBrk="0" hangingPunct="1">
        <a:spcBef>
          <a:spcPct val="20000"/>
        </a:spcBef>
        <a:buFont typeface="Arial" pitchFamily="34" charset="0"/>
        <a:buChar char="•"/>
        <a:defRPr sz="2024" kern="1200">
          <a:solidFill>
            <a:schemeClr val="tx1"/>
          </a:solidFill>
          <a:latin typeface="+mn-lt"/>
          <a:ea typeface="+mn-ea"/>
          <a:cs typeface="+mn-cs"/>
        </a:defRPr>
      </a:lvl9pPr>
    </p:bodyStyle>
    <p:otherStyle>
      <a:defPPr>
        <a:defRPr lang="en-US"/>
      </a:defPPr>
      <a:lvl1pPr marL="0" algn="l" defTabSz="914134" rtl="0" eaLnBrk="1" latinLnBrk="0" hangingPunct="1">
        <a:defRPr sz="1800" kern="1200">
          <a:solidFill>
            <a:schemeClr val="tx1"/>
          </a:solidFill>
          <a:latin typeface="+mn-lt"/>
          <a:ea typeface="+mn-ea"/>
          <a:cs typeface="+mn-cs"/>
        </a:defRPr>
      </a:lvl1pPr>
      <a:lvl2pPr marL="457067" algn="l" defTabSz="914134" rtl="0" eaLnBrk="1" latinLnBrk="0" hangingPunct="1">
        <a:defRPr sz="1800" kern="1200">
          <a:solidFill>
            <a:schemeClr val="tx1"/>
          </a:solidFill>
          <a:latin typeface="+mn-lt"/>
          <a:ea typeface="+mn-ea"/>
          <a:cs typeface="+mn-cs"/>
        </a:defRPr>
      </a:lvl2pPr>
      <a:lvl3pPr marL="914134" algn="l" defTabSz="914134" rtl="0" eaLnBrk="1" latinLnBrk="0" hangingPunct="1">
        <a:defRPr sz="1800" kern="1200">
          <a:solidFill>
            <a:schemeClr val="tx1"/>
          </a:solidFill>
          <a:latin typeface="+mn-lt"/>
          <a:ea typeface="+mn-ea"/>
          <a:cs typeface="+mn-cs"/>
        </a:defRPr>
      </a:lvl3pPr>
      <a:lvl4pPr marL="1371200" algn="l" defTabSz="914134" rtl="0" eaLnBrk="1" latinLnBrk="0" hangingPunct="1">
        <a:defRPr sz="1800" kern="1200">
          <a:solidFill>
            <a:schemeClr val="tx1"/>
          </a:solidFill>
          <a:latin typeface="+mn-lt"/>
          <a:ea typeface="+mn-ea"/>
          <a:cs typeface="+mn-cs"/>
        </a:defRPr>
      </a:lvl4pPr>
      <a:lvl5pPr marL="1828267" algn="l" defTabSz="914134" rtl="0" eaLnBrk="1" latinLnBrk="0" hangingPunct="1">
        <a:defRPr sz="1800" kern="1200">
          <a:solidFill>
            <a:schemeClr val="tx1"/>
          </a:solidFill>
          <a:latin typeface="+mn-lt"/>
          <a:ea typeface="+mn-ea"/>
          <a:cs typeface="+mn-cs"/>
        </a:defRPr>
      </a:lvl5pPr>
      <a:lvl6pPr marL="2285333" algn="l" defTabSz="914134" rtl="0" eaLnBrk="1" latinLnBrk="0" hangingPunct="1">
        <a:defRPr sz="1800" kern="1200">
          <a:solidFill>
            <a:schemeClr val="tx1"/>
          </a:solidFill>
          <a:latin typeface="+mn-lt"/>
          <a:ea typeface="+mn-ea"/>
          <a:cs typeface="+mn-cs"/>
        </a:defRPr>
      </a:lvl6pPr>
      <a:lvl7pPr marL="2742400" algn="l" defTabSz="914134" rtl="0" eaLnBrk="1" latinLnBrk="0" hangingPunct="1">
        <a:defRPr sz="1800" kern="1200">
          <a:solidFill>
            <a:schemeClr val="tx1"/>
          </a:solidFill>
          <a:latin typeface="+mn-lt"/>
          <a:ea typeface="+mn-ea"/>
          <a:cs typeface="+mn-cs"/>
        </a:defRPr>
      </a:lvl7pPr>
      <a:lvl8pPr marL="3199466" algn="l" defTabSz="914134" rtl="0" eaLnBrk="1" latinLnBrk="0" hangingPunct="1">
        <a:defRPr sz="1800" kern="1200">
          <a:solidFill>
            <a:schemeClr val="tx1"/>
          </a:solidFill>
          <a:latin typeface="+mn-lt"/>
          <a:ea typeface="+mn-ea"/>
          <a:cs typeface="+mn-cs"/>
        </a:defRPr>
      </a:lvl8pPr>
      <a:lvl9pPr marL="3656533" algn="l" defTabSz="914134"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1.xml"/></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1.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xml.rels><?xml version="1.0" encoding="UTF-8" standalone="yes"?>
<Relationships xmlns="http://schemas.openxmlformats.org/package/2006/relationships"><Relationship Id="rId3" Type="http://schemas.openxmlformats.org/officeDocument/2006/relationships/image" Target="../media/image3.gif"/><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slideLayout" Target="../slideLayouts/slideLayout11.xml"/><Relationship Id="rId7" Type="http://schemas.openxmlformats.org/officeDocument/2006/relationships/image" Target="../media/image6.png"/><Relationship Id="rId2" Type="http://schemas.openxmlformats.org/officeDocument/2006/relationships/audio" Target="../media/media1.wav"/><Relationship Id="rId1" Type="http://schemas.microsoft.com/office/2007/relationships/media" Target="../media/media1.wav"/><Relationship Id="rId6" Type="http://schemas.openxmlformats.org/officeDocument/2006/relationships/image" Target="../media/image5.jpg"/><Relationship Id="rId11" Type="http://schemas.openxmlformats.org/officeDocument/2006/relationships/image" Target="../media/image10.png"/><Relationship Id="rId5" Type="http://schemas.openxmlformats.org/officeDocument/2006/relationships/image" Target="../media/image4.png"/><Relationship Id="rId10" Type="http://schemas.openxmlformats.org/officeDocument/2006/relationships/image" Target="../media/image9.png"/><Relationship Id="rId4" Type="http://schemas.openxmlformats.org/officeDocument/2006/relationships/notesSlide" Target="../notesSlides/notesSlide2.xml"/><Relationship Id="rId9" Type="http://schemas.openxmlformats.org/officeDocument/2006/relationships/image" Target="../media/image8.png"/></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1.xml"/><Relationship Id="rId1" Type="http://schemas.openxmlformats.org/officeDocument/2006/relationships/video" Target="https://www.youtube.com/embed/3KDtWI2-cwY" TargetMode="External"/><Relationship Id="rId4" Type="http://schemas.openxmlformats.org/officeDocument/2006/relationships/image" Target="../media/image11.jpeg"/></Relationships>
</file>

<file path=ppt/slides/_rels/slide6.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image" Target="../media/image12.jp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3" Type="http://schemas.openxmlformats.org/officeDocument/2006/relationships/image" Target="../media/image14.jpg"/><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5.xml"/><Relationship Id="rId1" Type="http://schemas.openxmlformats.org/officeDocument/2006/relationships/slideLayout" Target="../slideLayouts/slideLayout1.xml"/><Relationship Id="rId4" Type="http://schemas.openxmlformats.org/officeDocument/2006/relationships/image" Target="../media/image16.jpg"/></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7.xml"/><Relationship Id="rId1" Type="http://schemas.openxmlformats.org/officeDocument/2006/relationships/slideLayout" Target="../slideLayouts/slideLayout1.xml"/><Relationship Id="rId4" Type="http://schemas.openxmlformats.org/officeDocument/2006/relationships/image" Target="../media/image17.jpg"/></Relationships>
</file>

<file path=ppt/slides/_rels/slide11.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2" Type="http://schemas.openxmlformats.org/officeDocument/2006/relationships/image" Target="../media/image18.jp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image" Target="../media/image19.jpg"/><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3" Type="http://schemas.openxmlformats.org/officeDocument/2006/relationships/image" Target="../media/image20.jpg"/><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21.jpg"/><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image" Target="../media/image24.jpg"/><Relationship Id="rId2" Type="http://schemas.openxmlformats.org/officeDocument/2006/relationships/image" Target="../media/image23.jpg"/><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2" Type="http://schemas.openxmlformats.org/officeDocument/2006/relationships/image" Target="../media/image23.jpg"/><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3" Type="http://schemas.openxmlformats.org/officeDocument/2006/relationships/image" Target="../media/image26.jpg"/><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15.xml"/><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8.gif"/><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BẢN ĐỒ HÀNH CHÍNH TPHCM VÀ 24 QUẬN HUYỆN MỚI NHẤT 202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067799" cy="51435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5774108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xmlns="" id="{1BB42C61-7DC0-4F51-8DF2-B1B13FF0A464}"/>
              </a:ext>
            </a:extLst>
          </p:cNvPr>
          <p:cNvSpPr txBox="1"/>
          <p:nvPr/>
        </p:nvSpPr>
        <p:spPr>
          <a:xfrm>
            <a:off x="0" y="-15586"/>
            <a:ext cx="9144000" cy="954107"/>
          </a:xfrm>
          <a:prstGeom prst="rect">
            <a:avLst/>
          </a:prstGeom>
          <a:noFill/>
        </p:spPr>
        <p:txBody>
          <a:bodyPr wrap="square" rtlCol="0">
            <a:spAutoFit/>
          </a:bodyPr>
          <a:lstStyle/>
          <a:p>
            <a:pPr algn="ctr"/>
            <a:r>
              <a:rPr lang="en-US" sz="2800" b="1" dirty="0">
                <a:solidFill>
                  <a:srgbClr val="002060"/>
                </a:solidFill>
                <a:latin typeface="Times New Roman" panose="02020603050405020304" pitchFamily="18" charset="0"/>
                <a:cs typeface="Times New Roman" panose="02020603050405020304" pitchFamily="18" charset="0"/>
              </a:rPr>
              <a:t>CHỦ ĐỀ </a:t>
            </a:r>
            <a:r>
              <a:rPr lang="en-US" sz="2800" b="1" dirty="0" smtClean="0">
                <a:solidFill>
                  <a:srgbClr val="002060"/>
                </a:solidFill>
                <a:latin typeface="Times New Roman" panose="02020603050405020304" pitchFamily="18" charset="0"/>
                <a:cs typeface="Times New Roman" panose="02020603050405020304" pitchFamily="18" charset="0"/>
              </a:rPr>
              <a:t>2: </a:t>
            </a:r>
            <a:r>
              <a:rPr lang="en-US" sz="2800" b="1" smtClean="0">
                <a:solidFill>
                  <a:srgbClr val="FF0000"/>
                </a:solidFill>
                <a:latin typeface="Times New Roman" panose="02020603050405020304" pitchFamily="18" charset="0"/>
                <a:cs typeface="Times New Roman" panose="02020603050405020304" pitchFamily="18" charset="0"/>
              </a:rPr>
              <a:t>ĐIỀU </a:t>
            </a:r>
            <a:r>
              <a:rPr lang="en-US" sz="2800" b="1" smtClean="0">
                <a:solidFill>
                  <a:srgbClr val="FF0000"/>
                </a:solidFill>
                <a:latin typeface="Times New Roman" panose="02020603050405020304" pitchFamily="18" charset="0"/>
                <a:cs typeface="Times New Roman" panose="02020603050405020304" pitchFamily="18" charset="0"/>
              </a:rPr>
              <a:t>KIỆN TỰ NHIÊN </a:t>
            </a:r>
            <a:r>
              <a:rPr lang="en-US" sz="2800" b="1" dirty="0" smtClean="0">
                <a:solidFill>
                  <a:srgbClr val="FF0000"/>
                </a:solidFill>
                <a:latin typeface="Times New Roman" panose="02020603050405020304" pitchFamily="18" charset="0"/>
                <a:cs typeface="Times New Roman" panose="02020603050405020304" pitchFamily="18" charset="0"/>
              </a:rPr>
              <a:t>ĐẶC TRƯNG CỦA </a:t>
            </a:r>
            <a:r>
              <a:rPr lang="en-US" sz="2800" b="1" dirty="0">
                <a:solidFill>
                  <a:srgbClr val="FF0000"/>
                </a:solidFill>
                <a:latin typeface="Times New Roman" panose="02020603050405020304" pitchFamily="18" charset="0"/>
                <a:cs typeface="Times New Roman" panose="02020603050405020304" pitchFamily="18" charset="0"/>
              </a:rPr>
              <a:t>THÀNH PHỐ HỒ CHÍ MINH</a:t>
            </a:r>
          </a:p>
        </p:txBody>
      </p:sp>
      <p:graphicFrame>
        <p:nvGraphicFramePr>
          <p:cNvPr id="4" name="Diagram 3">
            <a:extLst>
              <a:ext uri="{FF2B5EF4-FFF2-40B4-BE49-F238E27FC236}">
                <a16:creationId xmlns:a16="http://schemas.microsoft.com/office/drawing/2014/main" xmlns="" id="{225142AA-F4A0-409F-AC70-55C917DC006E}"/>
              </a:ext>
            </a:extLst>
          </p:cNvPr>
          <p:cNvGraphicFramePr/>
          <p:nvPr>
            <p:extLst>
              <p:ext uri="{D42A27DB-BD31-4B8C-83A1-F6EECF244321}">
                <p14:modId xmlns:p14="http://schemas.microsoft.com/office/powerpoint/2010/main" val="1113481191"/>
              </p:ext>
            </p:extLst>
          </p:nvPr>
        </p:nvGraphicFramePr>
        <p:xfrm>
          <a:off x="-76200" y="1504950"/>
          <a:ext cx="9067800" cy="41402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Rectangle 4">
            <a:extLst>
              <a:ext uri="{FF2B5EF4-FFF2-40B4-BE49-F238E27FC236}">
                <a16:creationId xmlns:a16="http://schemas.microsoft.com/office/drawing/2014/main" xmlns="" id="{CC194890-684A-4258-AE7D-500878A37C21}"/>
              </a:ext>
            </a:extLst>
          </p:cNvPr>
          <p:cNvSpPr/>
          <p:nvPr/>
        </p:nvSpPr>
        <p:spPr>
          <a:xfrm>
            <a:off x="-3464" y="929862"/>
            <a:ext cx="2743200" cy="446782"/>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a:solidFill>
                  <a:srgbClr val="002060"/>
                </a:solidFill>
                <a:latin typeface="Times New Roman" panose="02020603050405020304" pitchFamily="18" charset="0"/>
                <a:cs typeface="Times New Roman" panose="02020603050405020304" pitchFamily="18" charset="0"/>
              </a:rPr>
              <a:t>* MỤC TIÊU</a:t>
            </a:r>
          </a:p>
        </p:txBody>
      </p:sp>
    </p:spTree>
    <p:extLst>
      <p:ext uri="{BB962C8B-B14F-4D97-AF65-F5344CB8AC3E}">
        <p14:creationId xmlns:p14="http://schemas.microsoft.com/office/powerpoint/2010/main" val="893352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wipe(down)">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barn(inVertical)">
                                      <p:cBhvr>
                                        <p:cTn id="1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4" grpId="0">
        <p:bldAsOne/>
      </p:bldGraphic>
      <p:bldP spid="5"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320" name="Google Shape;320;p29"/>
          <p:cNvSpPr txBox="1">
            <a:spLocks noGrp="1"/>
          </p:cNvSpPr>
          <p:nvPr>
            <p:ph type="title"/>
          </p:nvPr>
        </p:nvSpPr>
        <p:spPr>
          <a:xfrm>
            <a:off x="609600" y="350665"/>
            <a:ext cx="5640004" cy="954106"/>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US" sz="7200" b="0" dirty="0" err="1">
                <a:solidFill>
                  <a:srgbClr val="C00000"/>
                </a:solidFill>
                <a:latin typeface="Brush Script MT" panose="03060802040406070304" pitchFamily="66" charset="-122"/>
                <a:ea typeface="Brush Script MT" panose="03060802040406070304" pitchFamily="66" charset="-122"/>
                <a:cs typeface="Brush Script MT" panose="03060802040406070304" pitchFamily="66" charset="-122"/>
              </a:rPr>
              <a:t>Nội</a:t>
            </a:r>
            <a:r>
              <a:rPr lang="en-US" sz="7200" b="0" dirty="0">
                <a:solidFill>
                  <a:srgbClr val="C00000"/>
                </a:solidFill>
                <a:latin typeface="Brush Script MT" panose="03060802040406070304" pitchFamily="66" charset="-122"/>
                <a:ea typeface="Brush Script MT" panose="03060802040406070304" pitchFamily="66" charset="-122"/>
                <a:cs typeface="Brush Script MT" panose="03060802040406070304" pitchFamily="66" charset="-122"/>
              </a:rPr>
              <a:t> dung </a:t>
            </a:r>
            <a:r>
              <a:rPr lang="en-US" sz="7200" b="0" dirty="0" err="1">
                <a:solidFill>
                  <a:srgbClr val="C00000"/>
                </a:solidFill>
                <a:latin typeface="Brush Script MT" panose="03060802040406070304" pitchFamily="66" charset="-122"/>
                <a:ea typeface="Brush Script MT" panose="03060802040406070304" pitchFamily="66" charset="-122"/>
                <a:cs typeface="Brush Script MT" panose="03060802040406070304" pitchFamily="66" charset="-122"/>
              </a:rPr>
              <a:t>chính</a:t>
            </a:r>
            <a:endParaRPr lang="en-US" sz="7200" b="0" dirty="0">
              <a:solidFill>
                <a:srgbClr val="C00000"/>
              </a:solidFill>
              <a:latin typeface="Brush Script MT" panose="03060802040406070304" pitchFamily="66" charset="-122"/>
              <a:ea typeface="Brush Script MT" panose="03060802040406070304" pitchFamily="66" charset="-122"/>
              <a:cs typeface="Brush Script MT" panose="03060802040406070304" pitchFamily="66" charset="-122"/>
            </a:endParaRPr>
          </a:p>
        </p:txBody>
      </p:sp>
      <p:sp>
        <p:nvSpPr>
          <p:cNvPr id="4" name="Rectangle 3">
            <a:extLst>
              <a:ext uri="{FF2B5EF4-FFF2-40B4-BE49-F238E27FC236}">
                <a16:creationId xmlns:a16="http://schemas.microsoft.com/office/drawing/2014/main" xmlns="" id="{FC84E6EC-2D71-3943-B23B-0C15ADFDB514}"/>
              </a:ext>
            </a:extLst>
          </p:cNvPr>
          <p:cNvSpPr/>
          <p:nvPr/>
        </p:nvSpPr>
        <p:spPr>
          <a:xfrm>
            <a:off x="819199" y="1524554"/>
            <a:ext cx="4625453" cy="523220"/>
          </a:xfrm>
          <a:prstGeom prst="rect">
            <a:avLst/>
          </a:prstGeom>
        </p:spPr>
        <p:txBody>
          <a:bodyPr wrap="square">
            <a:spAutoFit/>
          </a:bodyPr>
          <a:lstStyle/>
          <a:p>
            <a:pPr algn="just" eaLnBrk="0" fontAlgn="base" hangingPunct="0">
              <a:spcBef>
                <a:spcPct val="0"/>
              </a:spcBef>
              <a:spcAft>
                <a:spcPct val="0"/>
              </a:spcAft>
              <a:buClrTx/>
            </a:pPr>
            <a:r>
              <a:rPr lang="vi-VN" altLang="vi-VN" sz="2800" b="1" kern="1200" dirty="0">
                <a:solidFill>
                  <a:srgbClr val="002060"/>
                </a:solidFill>
                <a:latin typeface="Times New Roman" panose="02020603050405020304" pitchFamily="18" charset="0"/>
                <a:ea typeface="+mn-ea"/>
                <a:cs typeface="+mn-cs"/>
              </a:rPr>
              <a:t>I. </a:t>
            </a:r>
            <a:r>
              <a:rPr lang="en-US" altLang="vi-VN" sz="2800" b="1" kern="1200" dirty="0" smtClean="0">
                <a:solidFill>
                  <a:srgbClr val="002060"/>
                </a:solidFill>
                <a:latin typeface="Times New Roman" panose="02020603050405020304" pitchFamily="18" charset="0"/>
                <a:ea typeface="+mn-ea"/>
                <a:cs typeface="+mn-cs"/>
              </a:rPr>
              <a:t>ĐỊA HÌNH</a:t>
            </a:r>
            <a:endParaRPr lang="vi-VN" altLang="vi-VN" sz="2800" b="1" kern="1200" dirty="0">
              <a:solidFill>
                <a:srgbClr val="002060"/>
              </a:solidFill>
              <a:latin typeface="Times New Roman" panose="02020603050405020304" pitchFamily="18" charset="0"/>
              <a:ea typeface="+mn-ea"/>
              <a:cs typeface="+mn-cs"/>
            </a:endParaRPr>
          </a:p>
        </p:txBody>
      </p:sp>
      <p:sp>
        <p:nvSpPr>
          <p:cNvPr id="5" name="Rectangle 4">
            <a:extLst>
              <a:ext uri="{FF2B5EF4-FFF2-40B4-BE49-F238E27FC236}">
                <a16:creationId xmlns:a16="http://schemas.microsoft.com/office/drawing/2014/main" xmlns="" id="{CBB26E6F-1A78-D549-9613-BD0478CDAE87}"/>
              </a:ext>
            </a:extLst>
          </p:cNvPr>
          <p:cNvSpPr/>
          <p:nvPr/>
        </p:nvSpPr>
        <p:spPr>
          <a:xfrm>
            <a:off x="688551" y="2089905"/>
            <a:ext cx="2359449" cy="523220"/>
          </a:xfrm>
          <a:prstGeom prst="rect">
            <a:avLst/>
          </a:prstGeom>
        </p:spPr>
        <p:txBody>
          <a:bodyPr wrap="square">
            <a:spAutoFit/>
          </a:bodyPr>
          <a:lstStyle/>
          <a:p>
            <a:pPr algn="ctr" eaLnBrk="0" fontAlgn="base" hangingPunct="0">
              <a:spcBef>
                <a:spcPct val="0"/>
              </a:spcBef>
              <a:spcAft>
                <a:spcPct val="0"/>
              </a:spcAft>
              <a:buClrTx/>
            </a:pPr>
            <a:r>
              <a:rPr lang="en-US" altLang="vi-VN" sz="2800" b="1" kern="1200" dirty="0">
                <a:solidFill>
                  <a:srgbClr val="002060"/>
                </a:solidFill>
                <a:latin typeface="Times New Roman" panose="02020603050405020304" pitchFamily="18" charset="0"/>
                <a:ea typeface="+mn-ea"/>
                <a:cs typeface="+mn-cs"/>
              </a:rPr>
              <a:t>II. </a:t>
            </a:r>
            <a:r>
              <a:rPr lang="en-US" altLang="vi-VN" sz="2800" b="1" kern="1200" dirty="0" smtClean="0">
                <a:solidFill>
                  <a:srgbClr val="002060"/>
                </a:solidFill>
                <a:latin typeface="Times New Roman" panose="02020603050405020304" pitchFamily="18" charset="0"/>
                <a:ea typeface="+mn-ea"/>
                <a:cs typeface="+mn-cs"/>
              </a:rPr>
              <a:t>KHÍ HẬU</a:t>
            </a:r>
            <a:endParaRPr lang="en-US" altLang="vi-VN" sz="2800" b="1" kern="1200" dirty="0">
              <a:solidFill>
                <a:srgbClr val="002060"/>
              </a:solidFill>
              <a:latin typeface="Times New Roman" panose="02020603050405020304" pitchFamily="18" charset="0"/>
              <a:ea typeface="+mn-ea"/>
              <a:cs typeface="+mn-cs"/>
            </a:endParaRPr>
          </a:p>
        </p:txBody>
      </p:sp>
      <p:pic>
        <p:nvPicPr>
          <p:cNvPr id="8" name="Picture 2">
            <a:extLst>
              <a:ext uri="{FF2B5EF4-FFF2-40B4-BE49-F238E27FC236}">
                <a16:creationId xmlns:a16="http://schemas.microsoft.com/office/drawing/2014/main" xmlns="" id="{28E8B883-7BF5-CF46-AAB8-FECC1F79E87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010400" y="18352"/>
            <a:ext cx="1862627" cy="1679418"/>
          </a:xfrm>
          <a:prstGeom prst="rect">
            <a:avLst/>
          </a:prstGeom>
          <a:noFill/>
          <a:extLst>
            <a:ext uri="{909E8E84-426E-40DD-AFC4-6F175D3DCCD1}">
              <a14:hiddenFill xmlns:a14="http://schemas.microsoft.com/office/drawing/2010/main">
                <a:solidFill>
                  <a:srgbClr val="FFFFFF"/>
                </a:solidFill>
              </a14:hiddenFill>
            </a:ext>
          </a:extLst>
        </p:spPr>
      </p:pic>
      <p:grpSp>
        <p:nvGrpSpPr>
          <p:cNvPr id="11" name="Google Shape;346;p30">
            <a:extLst>
              <a:ext uri="{FF2B5EF4-FFF2-40B4-BE49-F238E27FC236}">
                <a16:creationId xmlns:a16="http://schemas.microsoft.com/office/drawing/2014/main" xmlns="" id="{C10DFEFE-EDDB-4543-ADFF-EF3B32C5F1C0}"/>
              </a:ext>
            </a:extLst>
          </p:cNvPr>
          <p:cNvGrpSpPr/>
          <p:nvPr/>
        </p:nvGrpSpPr>
        <p:grpSpPr>
          <a:xfrm rot="2416211" flipH="1">
            <a:off x="-622935" y="2693494"/>
            <a:ext cx="1680556" cy="1942272"/>
            <a:chOff x="1224250" y="2447575"/>
            <a:chExt cx="596825" cy="701025"/>
          </a:xfrm>
        </p:grpSpPr>
        <p:sp>
          <p:nvSpPr>
            <p:cNvPr id="12" name="Google Shape;347;p30">
              <a:extLst>
                <a:ext uri="{FF2B5EF4-FFF2-40B4-BE49-F238E27FC236}">
                  <a16:creationId xmlns:a16="http://schemas.microsoft.com/office/drawing/2014/main" xmlns="" id="{1381E02C-4540-4E40-B1BF-6787C9820876}"/>
                </a:ext>
              </a:extLst>
            </p:cNvPr>
            <p:cNvSpPr/>
            <p:nvPr/>
          </p:nvSpPr>
          <p:spPr>
            <a:xfrm>
              <a:off x="1676100" y="2447750"/>
              <a:ext cx="144975" cy="169700"/>
            </a:xfrm>
            <a:custGeom>
              <a:avLst/>
              <a:gdLst/>
              <a:ahLst/>
              <a:cxnLst/>
              <a:rect l="l" t="t" r="r" b="b"/>
              <a:pathLst>
                <a:path w="5799" h="6788" extrusionOk="0">
                  <a:moveTo>
                    <a:pt x="5525" y="1"/>
                  </a:moveTo>
                  <a:lnTo>
                    <a:pt x="0" y="6668"/>
                  </a:lnTo>
                  <a:lnTo>
                    <a:pt x="155" y="6787"/>
                  </a:lnTo>
                  <a:cubicBezTo>
                    <a:pt x="155" y="6787"/>
                    <a:pt x="1750" y="6620"/>
                    <a:pt x="1965" y="6359"/>
                  </a:cubicBezTo>
                  <a:cubicBezTo>
                    <a:pt x="3334" y="4715"/>
                    <a:pt x="4274" y="3572"/>
                    <a:pt x="4405" y="3418"/>
                  </a:cubicBezTo>
                  <a:cubicBezTo>
                    <a:pt x="4751" y="3001"/>
                    <a:pt x="5798" y="203"/>
                    <a:pt x="5525" y="1"/>
                  </a:cubicBezTo>
                  <a:close/>
                </a:path>
              </a:pathLst>
            </a:custGeom>
            <a:solidFill>
              <a:srgbClr val="B4B5B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348;p30">
              <a:extLst>
                <a:ext uri="{FF2B5EF4-FFF2-40B4-BE49-F238E27FC236}">
                  <a16:creationId xmlns:a16="http://schemas.microsoft.com/office/drawing/2014/main" xmlns="" id="{DFD381EA-5C2D-B44A-9ACE-D4D4115E3F09}"/>
                </a:ext>
              </a:extLst>
            </p:cNvPr>
            <p:cNvSpPr/>
            <p:nvPr/>
          </p:nvSpPr>
          <p:spPr>
            <a:xfrm>
              <a:off x="1364750" y="2614150"/>
              <a:ext cx="336675" cy="392025"/>
            </a:xfrm>
            <a:custGeom>
              <a:avLst/>
              <a:gdLst/>
              <a:ahLst/>
              <a:cxnLst/>
              <a:rect l="l" t="t" r="r" b="b"/>
              <a:pathLst>
                <a:path w="13467" h="15681" extrusionOk="0">
                  <a:moveTo>
                    <a:pt x="12478" y="0"/>
                  </a:moveTo>
                  <a:lnTo>
                    <a:pt x="0" y="15026"/>
                  </a:lnTo>
                  <a:cubicBezTo>
                    <a:pt x="345" y="15347"/>
                    <a:pt x="774" y="15550"/>
                    <a:pt x="1203" y="15681"/>
                  </a:cubicBezTo>
                  <a:cubicBezTo>
                    <a:pt x="1715" y="15062"/>
                    <a:pt x="9061" y="6156"/>
                    <a:pt x="13466" y="846"/>
                  </a:cubicBezTo>
                  <a:lnTo>
                    <a:pt x="12609" y="131"/>
                  </a:lnTo>
                  <a:lnTo>
                    <a:pt x="12478" y="0"/>
                  </a:lnTo>
                  <a:close/>
                </a:path>
              </a:pathLst>
            </a:custGeom>
            <a:solidFill>
              <a:srgbClr val="B4B5B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4" name="Google Shape;349;p30">
              <a:extLst>
                <a:ext uri="{FF2B5EF4-FFF2-40B4-BE49-F238E27FC236}">
                  <a16:creationId xmlns:a16="http://schemas.microsoft.com/office/drawing/2014/main" xmlns="" id="{996D4C6A-9DE1-A44A-867E-E61EFEFD7468}"/>
                </a:ext>
              </a:extLst>
            </p:cNvPr>
            <p:cNvSpPr/>
            <p:nvPr/>
          </p:nvSpPr>
          <p:spPr>
            <a:xfrm>
              <a:off x="1337050" y="2447575"/>
              <a:ext cx="477175" cy="542525"/>
            </a:xfrm>
            <a:custGeom>
              <a:avLst/>
              <a:gdLst/>
              <a:ahLst/>
              <a:cxnLst/>
              <a:rect l="l" t="t" r="r" b="b"/>
              <a:pathLst>
                <a:path w="19087" h="21701" extrusionOk="0">
                  <a:moveTo>
                    <a:pt x="19058" y="1"/>
                  </a:moveTo>
                  <a:cubicBezTo>
                    <a:pt x="18732" y="1"/>
                    <a:pt x="16227" y="1333"/>
                    <a:pt x="15884" y="1710"/>
                  </a:cubicBezTo>
                  <a:cubicBezTo>
                    <a:pt x="15384" y="2329"/>
                    <a:pt x="6168" y="13140"/>
                    <a:pt x="2073" y="17938"/>
                  </a:cubicBezTo>
                  <a:lnTo>
                    <a:pt x="2942" y="18605"/>
                  </a:lnTo>
                  <a:lnTo>
                    <a:pt x="1358" y="18784"/>
                  </a:lnTo>
                  <a:cubicBezTo>
                    <a:pt x="596" y="19665"/>
                    <a:pt x="25" y="20332"/>
                    <a:pt x="25" y="20332"/>
                  </a:cubicBezTo>
                  <a:lnTo>
                    <a:pt x="1" y="20355"/>
                  </a:lnTo>
                  <a:cubicBezTo>
                    <a:pt x="275" y="20808"/>
                    <a:pt x="620" y="21272"/>
                    <a:pt x="1096" y="21701"/>
                  </a:cubicBezTo>
                  <a:lnTo>
                    <a:pt x="13562" y="6675"/>
                  </a:lnTo>
                  <a:lnTo>
                    <a:pt x="19087" y="8"/>
                  </a:lnTo>
                  <a:cubicBezTo>
                    <a:pt x="19081" y="3"/>
                    <a:pt x="19071" y="1"/>
                    <a:pt x="19058" y="1"/>
                  </a:cubicBezTo>
                  <a:close/>
                </a:path>
              </a:pathLst>
            </a:custGeom>
            <a:solidFill>
              <a:srgbClr val="CCC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5" name="Google Shape;350;p30">
              <a:extLst>
                <a:ext uri="{FF2B5EF4-FFF2-40B4-BE49-F238E27FC236}">
                  <a16:creationId xmlns:a16="http://schemas.microsoft.com/office/drawing/2014/main" xmlns="" id="{ED17BF02-79FC-0B40-A163-7749D248686D}"/>
                </a:ext>
              </a:extLst>
            </p:cNvPr>
            <p:cNvSpPr/>
            <p:nvPr/>
          </p:nvSpPr>
          <p:spPr>
            <a:xfrm>
              <a:off x="1293900" y="2899300"/>
              <a:ext cx="174050" cy="133025"/>
            </a:xfrm>
            <a:custGeom>
              <a:avLst/>
              <a:gdLst/>
              <a:ahLst/>
              <a:cxnLst/>
              <a:rect l="l" t="t" r="r" b="b"/>
              <a:pathLst>
                <a:path w="6962" h="5321" extrusionOk="0">
                  <a:moveTo>
                    <a:pt x="405" y="0"/>
                  </a:moveTo>
                  <a:cubicBezTo>
                    <a:pt x="0" y="0"/>
                    <a:pt x="227" y="1715"/>
                    <a:pt x="1179" y="3191"/>
                  </a:cubicBezTo>
                  <a:cubicBezTo>
                    <a:pt x="1465" y="3620"/>
                    <a:pt x="1810" y="4037"/>
                    <a:pt x="2227" y="4382"/>
                  </a:cubicBezTo>
                  <a:cubicBezTo>
                    <a:pt x="2584" y="4679"/>
                    <a:pt x="3001" y="4906"/>
                    <a:pt x="3429" y="5049"/>
                  </a:cubicBezTo>
                  <a:cubicBezTo>
                    <a:pt x="3991" y="5244"/>
                    <a:pt x="4573" y="5320"/>
                    <a:pt x="5098" y="5320"/>
                  </a:cubicBezTo>
                  <a:cubicBezTo>
                    <a:pt x="6144" y="5320"/>
                    <a:pt x="6962" y="5016"/>
                    <a:pt x="6930" y="4739"/>
                  </a:cubicBezTo>
                  <a:cubicBezTo>
                    <a:pt x="6894" y="4406"/>
                    <a:pt x="5394" y="4703"/>
                    <a:pt x="4037" y="4287"/>
                  </a:cubicBezTo>
                  <a:cubicBezTo>
                    <a:pt x="3608" y="4156"/>
                    <a:pt x="3179" y="3953"/>
                    <a:pt x="2834" y="3656"/>
                  </a:cubicBezTo>
                  <a:cubicBezTo>
                    <a:pt x="2358" y="3215"/>
                    <a:pt x="2013" y="2763"/>
                    <a:pt x="1751" y="2298"/>
                  </a:cubicBezTo>
                  <a:cubicBezTo>
                    <a:pt x="1048" y="1108"/>
                    <a:pt x="893" y="0"/>
                    <a:pt x="405" y="0"/>
                  </a:cubicBezTo>
                  <a:close/>
                </a:path>
              </a:pathLst>
            </a:custGeom>
            <a:solidFill>
              <a:srgbClr val="C7AB4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351;p30">
              <a:extLst>
                <a:ext uri="{FF2B5EF4-FFF2-40B4-BE49-F238E27FC236}">
                  <a16:creationId xmlns:a16="http://schemas.microsoft.com/office/drawing/2014/main" xmlns="" id="{90618F50-1FEA-4A4A-A0A7-99BB0CCC41FB}"/>
                </a:ext>
              </a:extLst>
            </p:cNvPr>
            <p:cNvSpPr/>
            <p:nvPr/>
          </p:nvSpPr>
          <p:spPr>
            <a:xfrm>
              <a:off x="1244775" y="2978175"/>
              <a:ext cx="134875" cy="149450"/>
            </a:xfrm>
            <a:custGeom>
              <a:avLst/>
              <a:gdLst/>
              <a:ahLst/>
              <a:cxnLst/>
              <a:rect l="l" t="t" r="r" b="b"/>
              <a:pathLst>
                <a:path w="5395" h="5978" extrusionOk="0">
                  <a:moveTo>
                    <a:pt x="3144" y="0"/>
                  </a:moveTo>
                  <a:lnTo>
                    <a:pt x="25" y="4930"/>
                  </a:lnTo>
                  <a:lnTo>
                    <a:pt x="1" y="4942"/>
                  </a:lnTo>
                  <a:cubicBezTo>
                    <a:pt x="156" y="5108"/>
                    <a:pt x="370" y="5299"/>
                    <a:pt x="620" y="5513"/>
                  </a:cubicBezTo>
                  <a:cubicBezTo>
                    <a:pt x="870" y="5715"/>
                    <a:pt x="1073" y="5870"/>
                    <a:pt x="1239" y="5977"/>
                  </a:cubicBezTo>
                  <a:lnTo>
                    <a:pt x="5394" y="1894"/>
                  </a:lnTo>
                  <a:cubicBezTo>
                    <a:pt x="4966" y="1751"/>
                    <a:pt x="4549" y="1524"/>
                    <a:pt x="4192" y="1191"/>
                  </a:cubicBezTo>
                  <a:cubicBezTo>
                    <a:pt x="3775" y="870"/>
                    <a:pt x="3430" y="429"/>
                    <a:pt x="3144" y="0"/>
                  </a:cubicBezTo>
                  <a:close/>
                </a:path>
              </a:pathLst>
            </a:custGeom>
            <a:solidFill>
              <a:srgbClr val="323A6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352;p30">
              <a:extLst>
                <a:ext uri="{FF2B5EF4-FFF2-40B4-BE49-F238E27FC236}">
                  <a16:creationId xmlns:a16="http://schemas.microsoft.com/office/drawing/2014/main" xmlns="" id="{CB43225E-3996-8E44-BA78-77422F8DA1E1}"/>
                </a:ext>
              </a:extLst>
            </p:cNvPr>
            <p:cNvSpPr/>
            <p:nvPr/>
          </p:nvSpPr>
          <p:spPr>
            <a:xfrm>
              <a:off x="1321875" y="2978775"/>
              <a:ext cx="57775" cy="57175"/>
            </a:xfrm>
            <a:custGeom>
              <a:avLst/>
              <a:gdLst/>
              <a:ahLst/>
              <a:cxnLst/>
              <a:rect l="l" t="t" r="r" b="b"/>
              <a:pathLst>
                <a:path w="2311" h="2287" extrusionOk="0">
                  <a:moveTo>
                    <a:pt x="60" y="0"/>
                  </a:moveTo>
                  <a:lnTo>
                    <a:pt x="1" y="96"/>
                  </a:lnTo>
                  <a:cubicBezTo>
                    <a:pt x="263" y="1036"/>
                    <a:pt x="953" y="1870"/>
                    <a:pt x="1882" y="2286"/>
                  </a:cubicBezTo>
                  <a:lnTo>
                    <a:pt x="2310" y="1858"/>
                  </a:lnTo>
                  <a:cubicBezTo>
                    <a:pt x="1882" y="1703"/>
                    <a:pt x="1465" y="1489"/>
                    <a:pt x="1108" y="1191"/>
                  </a:cubicBezTo>
                  <a:cubicBezTo>
                    <a:pt x="691" y="846"/>
                    <a:pt x="346" y="429"/>
                    <a:pt x="60" y="0"/>
                  </a:cubicBezTo>
                  <a:close/>
                </a:path>
              </a:pathLst>
            </a:custGeom>
            <a:solidFill>
              <a:srgbClr val="65111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 name="Google Shape;353;p30">
              <a:extLst>
                <a:ext uri="{FF2B5EF4-FFF2-40B4-BE49-F238E27FC236}">
                  <a16:creationId xmlns:a16="http://schemas.microsoft.com/office/drawing/2014/main" xmlns="" id="{B78F2558-3979-9E44-9C33-3894B77EB18F}"/>
                </a:ext>
              </a:extLst>
            </p:cNvPr>
            <p:cNvSpPr/>
            <p:nvPr/>
          </p:nvSpPr>
          <p:spPr>
            <a:xfrm>
              <a:off x="1244500" y="2981150"/>
              <a:ext cx="123850" cy="146775"/>
            </a:xfrm>
            <a:custGeom>
              <a:avLst/>
              <a:gdLst/>
              <a:ahLst/>
              <a:cxnLst/>
              <a:rect l="l" t="t" r="r" b="b"/>
              <a:pathLst>
                <a:path w="4954" h="5871" extrusionOk="0">
                  <a:moveTo>
                    <a:pt x="3084" y="1"/>
                  </a:moveTo>
                  <a:lnTo>
                    <a:pt x="12" y="4823"/>
                  </a:lnTo>
                  <a:lnTo>
                    <a:pt x="0" y="4846"/>
                  </a:lnTo>
                  <a:cubicBezTo>
                    <a:pt x="167" y="5001"/>
                    <a:pt x="357" y="5204"/>
                    <a:pt x="607" y="5406"/>
                  </a:cubicBezTo>
                  <a:cubicBezTo>
                    <a:pt x="869" y="5620"/>
                    <a:pt x="1072" y="5763"/>
                    <a:pt x="1238" y="5870"/>
                  </a:cubicBezTo>
                  <a:lnTo>
                    <a:pt x="4953" y="2203"/>
                  </a:lnTo>
                  <a:cubicBezTo>
                    <a:pt x="4048" y="1775"/>
                    <a:pt x="3358" y="941"/>
                    <a:pt x="3084" y="1"/>
                  </a:cubicBezTo>
                  <a:close/>
                </a:path>
              </a:pathLst>
            </a:custGeom>
            <a:solidFill>
              <a:srgbClr val="87171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 name="Google Shape;354;p30">
              <a:extLst>
                <a:ext uri="{FF2B5EF4-FFF2-40B4-BE49-F238E27FC236}">
                  <a16:creationId xmlns:a16="http://schemas.microsoft.com/office/drawing/2014/main" xmlns="" id="{35CF588D-59F7-584E-A7A9-8DF2924AABBF}"/>
                </a:ext>
              </a:extLst>
            </p:cNvPr>
            <p:cNvSpPr/>
            <p:nvPr/>
          </p:nvSpPr>
          <p:spPr>
            <a:xfrm>
              <a:off x="1224250" y="3090475"/>
              <a:ext cx="64900" cy="58125"/>
            </a:xfrm>
            <a:custGeom>
              <a:avLst/>
              <a:gdLst/>
              <a:ahLst/>
              <a:cxnLst/>
              <a:rect l="l" t="t" r="r" b="b"/>
              <a:pathLst>
                <a:path w="2596" h="2325" extrusionOk="0">
                  <a:moveTo>
                    <a:pt x="369" y="1"/>
                  </a:moveTo>
                  <a:cubicBezTo>
                    <a:pt x="356" y="1"/>
                    <a:pt x="345" y="4"/>
                    <a:pt x="334" y="9"/>
                  </a:cubicBezTo>
                  <a:cubicBezTo>
                    <a:pt x="203" y="80"/>
                    <a:pt x="0" y="1819"/>
                    <a:pt x="453" y="2188"/>
                  </a:cubicBezTo>
                  <a:cubicBezTo>
                    <a:pt x="566" y="2286"/>
                    <a:pt x="756" y="2325"/>
                    <a:pt x="977" y="2325"/>
                  </a:cubicBezTo>
                  <a:cubicBezTo>
                    <a:pt x="1640" y="2325"/>
                    <a:pt x="2587" y="1977"/>
                    <a:pt x="2596" y="1843"/>
                  </a:cubicBezTo>
                  <a:cubicBezTo>
                    <a:pt x="2596" y="1724"/>
                    <a:pt x="2441" y="1640"/>
                    <a:pt x="2096" y="1426"/>
                  </a:cubicBezTo>
                  <a:cubicBezTo>
                    <a:pt x="1929" y="1295"/>
                    <a:pt x="1727" y="1152"/>
                    <a:pt x="1465" y="962"/>
                  </a:cubicBezTo>
                  <a:cubicBezTo>
                    <a:pt x="1215" y="747"/>
                    <a:pt x="1024" y="557"/>
                    <a:pt x="858" y="390"/>
                  </a:cubicBezTo>
                  <a:cubicBezTo>
                    <a:pt x="605" y="158"/>
                    <a:pt x="464" y="1"/>
                    <a:pt x="369" y="1"/>
                  </a:cubicBezTo>
                  <a:close/>
                </a:path>
              </a:pathLst>
            </a:custGeom>
            <a:solidFill>
              <a:srgbClr val="E7C64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355;p30">
              <a:extLst>
                <a:ext uri="{FF2B5EF4-FFF2-40B4-BE49-F238E27FC236}">
                  <a16:creationId xmlns:a16="http://schemas.microsoft.com/office/drawing/2014/main" xmlns="" id="{D5A07C81-0D60-8C45-BA50-5B24DD9318FE}"/>
                </a:ext>
              </a:extLst>
            </p:cNvPr>
            <p:cNvSpPr/>
            <p:nvPr/>
          </p:nvSpPr>
          <p:spPr>
            <a:xfrm>
              <a:off x="1313550" y="2997225"/>
              <a:ext cx="49125" cy="43175"/>
            </a:xfrm>
            <a:custGeom>
              <a:avLst/>
              <a:gdLst/>
              <a:ahLst/>
              <a:cxnLst/>
              <a:rect l="l" t="t" r="r" b="b"/>
              <a:pathLst>
                <a:path w="1965" h="1727" extrusionOk="0">
                  <a:moveTo>
                    <a:pt x="12" y="0"/>
                  </a:moveTo>
                  <a:cubicBezTo>
                    <a:pt x="0" y="0"/>
                    <a:pt x="0" y="12"/>
                    <a:pt x="0" y="36"/>
                  </a:cubicBezTo>
                  <a:cubicBezTo>
                    <a:pt x="0" y="36"/>
                    <a:pt x="12" y="72"/>
                    <a:pt x="36" y="131"/>
                  </a:cubicBezTo>
                  <a:cubicBezTo>
                    <a:pt x="72" y="191"/>
                    <a:pt x="119" y="286"/>
                    <a:pt x="191" y="393"/>
                  </a:cubicBezTo>
                  <a:cubicBezTo>
                    <a:pt x="250" y="489"/>
                    <a:pt x="334" y="608"/>
                    <a:pt x="441" y="727"/>
                  </a:cubicBezTo>
                  <a:cubicBezTo>
                    <a:pt x="548" y="846"/>
                    <a:pt x="667" y="965"/>
                    <a:pt x="786" y="1072"/>
                  </a:cubicBezTo>
                  <a:cubicBezTo>
                    <a:pt x="905" y="1179"/>
                    <a:pt x="1036" y="1286"/>
                    <a:pt x="1167" y="1370"/>
                  </a:cubicBezTo>
                  <a:cubicBezTo>
                    <a:pt x="1227" y="1417"/>
                    <a:pt x="1310" y="1465"/>
                    <a:pt x="1370" y="1489"/>
                  </a:cubicBezTo>
                  <a:lnTo>
                    <a:pt x="1548" y="1584"/>
                  </a:lnTo>
                  <a:cubicBezTo>
                    <a:pt x="1667" y="1644"/>
                    <a:pt x="1751" y="1667"/>
                    <a:pt x="1822" y="1703"/>
                  </a:cubicBezTo>
                  <a:cubicBezTo>
                    <a:pt x="1881" y="1715"/>
                    <a:pt x="1929" y="1727"/>
                    <a:pt x="1929" y="1727"/>
                  </a:cubicBezTo>
                  <a:cubicBezTo>
                    <a:pt x="1929" y="1727"/>
                    <a:pt x="1941" y="1727"/>
                    <a:pt x="1941" y="1715"/>
                  </a:cubicBezTo>
                  <a:cubicBezTo>
                    <a:pt x="1965" y="1703"/>
                    <a:pt x="1965" y="1679"/>
                    <a:pt x="1941" y="1679"/>
                  </a:cubicBezTo>
                  <a:cubicBezTo>
                    <a:pt x="1941" y="1679"/>
                    <a:pt x="1905" y="1655"/>
                    <a:pt x="1846" y="1620"/>
                  </a:cubicBezTo>
                  <a:cubicBezTo>
                    <a:pt x="1798" y="1608"/>
                    <a:pt x="1762" y="1596"/>
                    <a:pt x="1727" y="1560"/>
                  </a:cubicBezTo>
                  <a:cubicBezTo>
                    <a:pt x="1691" y="1536"/>
                    <a:pt x="1631" y="1501"/>
                    <a:pt x="1584" y="1477"/>
                  </a:cubicBezTo>
                  <a:cubicBezTo>
                    <a:pt x="1489" y="1429"/>
                    <a:pt x="1370" y="1346"/>
                    <a:pt x="1250" y="1251"/>
                  </a:cubicBezTo>
                  <a:cubicBezTo>
                    <a:pt x="1108" y="1167"/>
                    <a:pt x="989" y="1060"/>
                    <a:pt x="869" y="953"/>
                  </a:cubicBezTo>
                  <a:cubicBezTo>
                    <a:pt x="750" y="846"/>
                    <a:pt x="631" y="727"/>
                    <a:pt x="536" y="632"/>
                  </a:cubicBezTo>
                  <a:cubicBezTo>
                    <a:pt x="441" y="512"/>
                    <a:pt x="334" y="405"/>
                    <a:pt x="262" y="310"/>
                  </a:cubicBezTo>
                  <a:cubicBezTo>
                    <a:pt x="96" y="131"/>
                    <a:pt x="12" y="0"/>
                    <a:pt x="12" y="0"/>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 name="Google Shape;356;p30">
              <a:extLst>
                <a:ext uri="{FF2B5EF4-FFF2-40B4-BE49-F238E27FC236}">
                  <a16:creationId xmlns:a16="http://schemas.microsoft.com/office/drawing/2014/main" xmlns="" id="{48EAA3F7-4446-574A-A767-8180A42592A3}"/>
                </a:ext>
              </a:extLst>
            </p:cNvPr>
            <p:cNvSpPr/>
            <p:nvPr/>
          </p:nvSpPr>
          <p:spPr>
            <a:xfrm>
              <a:off x="1286150" y="3037700"/>
              <a:ext cx="42000" cy="36775"/>
            </a:xfrm>
            <a:custGeom>
              <a:avLst/>
              <a:gdLst/>
              <a:ahLst/>
              <a:cxnLst/>
              <a:rect l="l" t="t" r="r" b="b"/>
              <a:pathLst>
                <a:path w="1680" h="1471" extrusionOk="0">
                  <a:moveTo>
                    <a:pt x="13" y="1"/>
                  </a:moveTo>
                  <a:cubicBezTo>
                    <a:pt x="1" y="1"/>
                    <a:pt x="1" y="13"/>
                    <a:pt x="1" y="36"/>
                  </a:cubicBezTo>
                  <a:cubicBezTo>
                    <a:pt x="1" y="36"/>
                    <a:pt x="60" y="156"/>
                    <a:pt x="180" y="334"/>
                  </a:cubicBezTo>
                  <a:cubicBezTo>
                    <a:pt x="215" y="370"/>
                    <a:pt x="251" y="417"/>
                    <a:pt x="287" y="465"/>
                  </a:cubicBezTo>
                  <a:cubicBezTo>
                    <a:pt x="310" y="525"/>
                    <a:pt x="358" y="572"/>
                    <a:pt x="406" y="608"/>
                  </a:cubicBezTo>
                  <a:cubicBezTo>
                    <a:pt x="453" y="656"/>
                    <a:pt x="489" y="715"/>
                    <a:pt x="537" y="763"/>
                  </a:cubicBezTo>
                  <a:cubicBezTo>
                    <a:pt x="584" y="810"/>
                    <a:pt x="644" y="846"/>
                    <a:pt x="691" y="894"/>
                  </a:cubicBezTo>
                  <a:cubicBezTo>
                    <a:pt x="787" y="1001"/>
                    <a:pt x="906" y="1072"/>
                    <a:pt x="1013" y="1144"/>
                  </a:cubicBezTo>
                  <a:cubicBezTo>
                    <a:pt x="1132" y="1227"/>
                    <a:pt x="1239" y="1287"/>
                    <a:pt x="1323" y="1322"/>
                  </a:cubicBezTo>
                  <a:cubicBezTo>
                    <a:pt x="1525" y="1418"/>
                    <a:pt x="1656" y="1465"/>
                    <a:pt x="1656" y="1465"/>
                  </a:cubicBezTo>
                  <a:cubicBezTo>
                    <a:pt x="1656" y="1469"/>
                    <a:pt x="1657" y="1470"/>
                    <a:pt x="1659" y="1470"/>
                  </a:cubicBezTo>
                  <a:cubicBezTo>
                    <a:pt x="1662" y="1470"/>
                    <a:pt x="1668" y="1465"/>
                    <a:pt x="1668" y="1465"/>
                  </a:cubicBezTo>
                  <a:cubicBezTo>
                    <a:pt x="1680" y="1441"/>
                    <a:pt x="1680" y="1429"/>
                    <a:pt x="1668" y="1429"/>
                  </a:cubicBezTo>
                  <a:cubicBezTo>
                    <a:pt x="1668" y="1429"/>
                    <a:pt x="1561" y="1358"/>
                    <a:pt x="1382" y="1251"/>
                  </a:cubicBezTo>
                  <a:cubicBezTo>
                    <a:pt x="1299" y="1191"/>
                    <a:pt x="1203" y="1120"/>
                    <a:pt x="1108" y="1048"/>
                  </a:cubicBezTo>
                  <a:cubicBezTo>
                    <a:pt x="1061" y="1013"/>
                    <a:pt x="1001" y="965"/>
                    <a:pt x="953" y="929"/>
                  </a:cubicBezTo>
                  <a:cubicBezTo>
                    <a:pt x="906" y="882"/>
                    <a:pt x="846" y="834"/>
                    <a:pt x="811" y="787"/>
                  </a:cubicBezTo>
                  <a:cubicBezTo>
                    <a:pt x="763" y="751"/>
                    <a:pt x="703" y="703"/>
                    <a:pt x="656" y="656"/>
                  </a:cubicBezTo>
                  <a:lnTo>
                    <a:pt x="525" y="525"/>
                  </a:lnTo>
                  <a:cubicBezTo>
                    <a:pt x="465" y="477"/>
                    <a:pt x="441" y="429"/>
                    <a:pt x="394" y="394"/>
                  </a:cubicBezTo>
                  <a:cubicBezTo>
                    <a:pt x="346" y="346"/>
                    <a:pt x="299" y="322"/>
                    <a:pt x="275" y="275"/>
                  </a:cubicBezTo>
                  <a:cubicBezTo>
                    <a:pt x="215" y="203"/>
                    <a:pt x="156" y="132"/>
                    <a:pt x="108" y="96"/>
                  </a:cubicBezTo>
                  <a:cubicBezTo>
                    <a:pt x="84" y="48"/>
                    <a:pt x="49" y="25"/>
                    <a:pt x="49" y="25"/>
                  </a:cubicBezTo>
                  <a:cubicBezTo>
                    <a:pt x="37" y="25"/>
                    <a:pt x="25" y="1"/>
                    <a:pt x="13"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 name="Google Shape;357;p30">
              <a:extLst>
                <a:ext uri="{FF2B5EF4-FFF2-40B4-BE49-F238E27FC236}">
                  <a16:creationId xmlns:a16="http://schemas.microsoft.com/office/drawing/2014/main" xmlns="" id="{64271183-2404-0648-9B00-A390F863A5DE}"/>
                </a:ext>
              </a:extLst>
            </p:cNvPr>
            <p:cNvSpPr/>
            <p:nvPr/>
          </p:nvSpPr>
          <p:spPr>
            <a:xfrm>
              <a:off x="1272475" y="3059500"/>
              <a:ext cx="39000" cy="33125"/>
            </a:xfrm>
            <a:custGeom>
              <a:avLst/>
              <a:gdLst/>
              <a:ahLst/>
              <a:cxnLst/>
              <a:rect l="l" t="t" r="r" b="b"/>
              <a:pathLst>
                <a:path w="1560" h="1325" extrusionOk="0">
                  <a:moveTo>
                    <a:pt x="40" y="1"/>
                  </a:moveTo>
                  <a:cubicBezTo>
                    <a:pt x="33" y="1"/>
                    <a:pt x="24" y="4"/>
                    <a:pt x="12" y="10"/>
                  </a:cubicBezTo>
                  <a:cubicBezTo>
                    <a:pt x="0" y="10"/>
                    <a:pt x="0" y="22"/>
                    <a:pt x="0" y="46"/>
                  </a:cubicBezTo>
                  <a:cubicBezTo>
                    <a:pt x="0" y="46"/>
                    <a:pt x="12" y="69"/>
                    <a:pt x="48" y="117"/>
                  </a:cubicBezTo>
                  <a:cubicBezTo>
                    <a:pt x="72" y="165"/>
                    <a:pt x="119" y="236"/>
                    <a:pt x="179" y="307"/>
                  </a:cubicBezTo>
                  <a:cubicBezTo>
                    <a:pt x="191" y="355"/>
                    <a:pt x="238" y="379"/>
                    <a:pt x="262" y="427"/>
                  </a:cubicBezTo>
                  <a:cubicBezTo>
                    <a:pt x="310" y="474"/>
                    <a:pt x="346" y="522"/>
                    <a:pt x="381" y="557"/>
                  </a:cubicBezTo>
                  <a:lnTo>
                    <a:pt x="524" y="700"/>
                  </a:lnTo>
                  <a:cubicBezTo>
                    <a:pt x="548" y="736"/>
                    <a:pt x="607" y="772"/>
                    <a:pt x="655" y="808"/>
                  </a:cubicBezTo>
                  <a:cubicBezTo>
                    <a:pt x="738" y="903"/>
                    <a:pt x="846" y="962"/>
                    <a:pt x="953" y="1034"/>
                  </a:cubicBezTo>
                  <a:cubicBezTo>
                    <a:pt x="1000" y="1069"/>
                    <a:pt x="1060" y="1093"/>
                    <a:pt x="1096" y="1129"/>
                  </a:cubicBezTo>
                  <a:cubicBezTo>
                    <a:pt x="1143" y="1153"/>
                    <a:pt x="1191" y="1165"/>
                    <a:pt x="1238" y="1200"/>
                  </a:cubicBezTo>
                  <a:cubicBezTo>
                    <a:pt x="1417" y="1272"/>
                    <a:pt x="1536" y="1319"/>
                    <a:pt x="1536" y="1319"/>
                  </a:cubicBezTo>
                  <a:cubicBezTo>
                    <a:pt x="1536" y="1323"/>
                    <a:pt x="1537" y="1325"/>
                    <a:pt x="1539" y="1325"/>
                  </a:cubicBezTo>
                  <a:cubicBezTo>
                    <a:pt x="1543" y="1325"/>
                    <a:pt x="1548" y="1319"/>
                    <a:pt x="1548" y="1319"/>
                  </a:cubicBezTo>
                  <a:cubicBezTo>
                    <a:pt x="1560" y="1308"/>
                    <a:pt x="1560" y="1284"/>
                    <a:pt x="1548" y="1284"/>
                  </a:cubicBezTo>
                  <a:cubicBezTo>
                    <a:pt x="1548" y="1284"/>
                    <a:pt x="1441" y="1212"/>
                    <a:pt x="1298" y="1105"/>
                  </a:cubicBezTo>
                  <a:cubicBezTo>
                    <a:pt x="1215" y="1046"/>
                    <a:pt x="1131" y="986"/>
                    <a:pt x="1036" y="915"/>
                  </a:cubicBezTo>
                  <a:cubicBezTo>
                    <a:pt x="953" y="843"/>
                    <a:pt x="846" y="784"/>
                    <a:pt x="762" y="688"/>
                  </a:cubicBezTo>
                  <a:cubicBezTo>
                    <a:pt x="715" y="653"/>
                    <a:pt x="667" y="617"/>
                    <a:pt x="619" y="569"/>
                  </a:cubicBezTo>
                  <a:cubicBezTo>
                    <a:pt x="584" y="534"/>
                    <a:pt x="536" y="498"/>
                    <a:pt x="488" y="450"/>
                  </a:cubicBezTo>
                  <a:cubicBezTo>
                    <a:pt x="441" y="415"/>
                    <a:pt x="417" y="367"/>
                    <a:pt x="369" y="343"/>
                  </a:cubicBezTo>
                  <a:cubicBezTo>
                    <a:pt x="322" y="307"/>
                    <a:pt x="298" y="260"/>
                    <a:pt x="262" y="236"/>
                  </a:cubicBezTo>
                  <a:cubicBezTo>
                    <a:pt x="203" y="153"/>
                    <a:pt x="143" y="117"/>
                    <a:pt x="119" y="69"/>
                  </a:cubicBezTo>
                  <a:cubicBezTo>
                    <a:pt x="72" y="46"/>
                    <a:pt x="60" y="10"/>
                    <a:pt x="60" y="10"/>
                  </a:cubicBezTo>
                  <a:cubicBezTo>
                    <a:pt x="54" y="4"/>
                    <a:pt x="48" y="1"/>
                    <a:pt x="40"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 name="Google Shape;358;p30">
              <a:extLst>
                <a:ext uri="{FF2B5EF4-FFF2-40B4-BE49-F238E27FC236}">
                  <a16:creationId xmlns:a16="http://schemas.microsoft.com/office/drawing/2014/main" xmlns="" id="{6C21A89A-D157-3849-B0A3-4B03B1209C47}"/>
                </a:ext>
              </a:extLst>
            </p:cNvPr>
            <p:cNvSpPr/>
            <p:nvPr/>
          </p:nvSpPr>
          <p:spPr>
            <a:xfrm>
              <a:off x="1256100" y="3085025"/>
              <a:ext cx="32775" cy="28450"/>
            </a:xfrm>
            <a:custGeom>
              <a:avLst/>
              <a:gdLst/>
              <a:ahLst/>
              <a:cxnLst/>
              <a:rect l="l" t="t" r="r" b="b"/>
              <a:pathLst>
                <a:path w="1311" h="1138" extrusionOk="0">
                  <a:moveTo>
                    <a:pt x="12" y="1"/>
                  </a:moveTo>
                  <a:cubicBezTo>
                    <a:pt x="0" y="1"/>
                    <a:pt x="0" y="13"/>
                    <a:pt x="0" y="37"/>
                  </a:cubicBezTo>
                  <a:lnTo>
                    <a:pt x="143" y="251"/>
                  </a:lnTo>
                  <a:cubicBezTo>
                    <a:pt x="191" y="310"/>
                    <a:pt x="250" y="394"/>
                    <a:pt x="322" y="465"/>
                  </a:cubicBezTo>
                  <a:cubicBezTo>
                    <a:pt x="381" y="537"/>
                    <a:pt x="465" y="632"/>
                    <a:pt x="548" y="691"/>
                  </a:cubicBezTo>
                  <a:cubicBezTo>
                    <a:pt x="643" y="763"/>
                    <a:pt x="727" y="822"/>
                    <a:pt x="798" y="882"/>
                  </a:cubicBezTo>
                  <a:cubicBezTo>
                    <a:pt x="834" y="906"/>
                    <a:pt x="881" y="929"/>
                    <a:pt x="917" y="953"/>
                  </a:cubicBezTo>
                  <a:cubicBezTo>
                    <a:pt x="965" y="965"/>
                    <a:pt x="1012" y="1001"/>
                    <a:pt x="1036" y="1013"/>
                  </a:cubicBezTo>
                  <a:cubicBezTo>
                    <a:pt x="1179" y="1084"/>
                    <a:pt x="1286" y="1132"/>
                    <a:pt x="1286" y="1132"/>
                  </a:cubicBezTo>
                  <a:cubicBezTo>
                    <a:pt x="1286" y="1136"/>
                    <a:pt x="1288" y="1137"/>
                    <a:pt x="1289" y="1137"/>
                  </a:cubicBezTo>
                  <a:cubicBezTo>
                    <a:pt x="1293" y="1137"/>
                    <a:pt x="1298" y="1132"/>
                    <a:pt x="1298" y="1132"/>
                  </a:cubicBezTo>
                  <a:cubicBezTo>
                    <a:pt x="1310" y="1120"/>
                    <a:pt x="1310" y="1108"/>
                    <a:pt x="1298" y="1108"/>
                  </a:cubicBezTo>
                  <a:cubicBezTo>
                    <a:pt x="1298" y="1108"/>
                    <a:pt x="1203" y="1025"/>
                    <a:pt x="1084" y="941"/>
                  </a:cubicBezTo>
                  <a:cubicBezTo>
                    <a:pt x="1060" y="906"/>
                    <a:pt x="1012" y="894"/>
                    <a:pt x="989" y="870"/>
                  </a:cubicBezTo>
                  <a:cubicBezTo>
                    <a:pt x="941" y="834"/>
                    <a:pt x="893" y="810"/>
                    <a:pt x="870" y="775"/>
                  </a:cubicBezTo>
                  <a:cubicBezTo>
                    <a:pt x="786" y="715"/>
                    <a:pt x="703" y="644"/>
                    <a:pt x="631" y="584"/>
                  </a:cubicBezTo>
                  <a:cubicBezTo>
                    <a:pt x="584" y="548"/>
                    <a:pt x="536" y="525"/>
                    <a:pt x="512" y="477"/>
                  </a:cubicBezTo>
                  <a:lnTo>
                    <a:pt x="405" y="370"/>
                  </a:lnTo>
                  <a:cubicBezTo>
                    <a:pt x="334" y="310"/>
                    <a:pt x="262" y="251"/>
                    <a:pt x="215" y="191"/>
                  </a:cubicBezTo>
                  <a:cubicBezTo>
                    <a:pt x="96" y="96"/>
                    <a:pt x="12" y="13"/>
                    <a:pt x="12" y="13"/>
                  </a:cubicBezTo>
                  <a:cubicBezTo>
                    <a:pt x="12" y="13"/>
                    <a:pt x="0" y="13"/>
                    <a:pt x="12"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4" name="Google Shape;359;p30">
              <a:extLst>
                <a:ext uri="{FF2B5EF4-FFF2-40B4-BE49-F238E27FC236}">
                  <a16:creationId xmlns:a16="http://schemas.microsoft.com/office/drawing/2014/main" xmlns="" id="{5459C146-07F0-2549-A897-976FFE9BDC72}"/>
                </a:ext>
              </a:extLst>
            </p:cNvPr>
            <p:cNvSpPr/>
            <p:nvPr/>
          </p:nvSpPr>
          <p:spPr>
            <a:xfrm>
              <a:off x="1301050" y="3016650"/>
              <a:ext cx="45850" cy="39825"/>
            </a:xfrm>
            <a:custGeom>
              <a:avLst/>
              <a:gdLst/>
              <a:ahLst/>
              <a:cxnLst/>
              <a:rect l="l" t="t" r="r" b="b"/>
              <a:pathLst>
                <a:path w="1834" h="1593" extrusionOk="0">
                  <a:moveTo>
                    <a:pt x="31" y="0"/>
                  </a:moveTo>
                  <a:cubicBezTo>
                    <a:pt x="27" y="0"/>
                    <a:pt x="24" y="3"/>
                    <a:pt x="24" y="9"/>
                  </a:cubicBezTo>
                  <a:cubicBezTo>
                    <a:pt x="0" y="9"/>
                    <a:pt x="0" y="21"/>
                    <a:pt x="0" y="45"/>
                  </a:cubicBezTo>
                  <a:cubicBezTo>
                    <a:pt x="0" y="45"/>
                    <a:pt x="60" y="176"/>
                    <a:pt x="203" y="366"/>
                  </a:cubicBezTo>
                  <a:cubicBezTo>
                    <a:pt x="262" y="462"/>
                    <a:pt x="346" y="581"/>
                    <a:pt x="441" y="676"/>
                  </a:cubicBezTo>
                  <a:cubicBezTo>
                    <a:pt x="524" y="783"/>
                    <a:pt x="631" y="902"/>
                    <a:pt x="750" y="1009"/>
                  </a:cubicBezTo>
                  <a:cubicBezTo>
                    <a:pt x="869" y="1117"/>
                    <a:pt x="988" y="1200"/>
                    <a:pt x="1108" y="1295"/>
                  </a:cubicBezTo>
                  <a:cubicBezTo>
                    <a:pt x="1167" y="1319"/>
                    <a:pt x="1227" y="1367"/>
                    <a:pt x="1286" y="1390"/>
                  </a:cubicBezTo>
                  <a:cubicBezTo>
                    <a:pt x="1346" y="1426"/>
                    <a:pt x="1393" y="1450"/>
                    <a:pt x="1453" y="1486"/>
                  </a:cubicBezTo>
                  <a:cubicBezTo>
                    <a:pt x="1512" y="1509"/>
                    <a:pt x="1548" y="1533"/>
                    <a:pt x="1596" y="1545"/>
                  </a:cubicBezTo>
                  <a:cubicBezTo>
                    <a:pt x="1643" y="1557"/>
                    <a:pt x="1691" y="1557"/>
                    <a:pt x="1715" y="1569"/>
                  </a:cubicBezTo>
                  <a:cubicBezTo>
                    <a:pt x="1774" y="1593"/>
                    <a:pt x="1822" y="1593"/>
                    <a:pt x="1822" y="1593"/>
                  </a:cubicBezTo>
                  <a:cubicBezTo>
                    <a:pt x="1822" y="1593"/>
                    <a:pt x="1834" y="1593"/>
                    <a:pt x="1834" y="1569"/>
                  </a:cubicBezTo>
                  <a:cubicBezTo>
                    <a:pt x="1834" y="1557"/>
                    <a:pt x="1834" y="1545"/>
                    <a:pt x="1822" y="1545"/>
                  </a:cubicBezTo>
                  <a:lnTo>
                    <a:pt x="1727" y="1498"/>
                  </a:lnTo>
                  <a:cubicBezTo>
                    <a:pt x="1703" y="1486"/>
                    <a:pt x="1667" y="1486"/>
                    <a:pt x="1631" y="1450"/>
                  </a:cubicBezTo>
                  <a:cubicBezTo>
                    <a:pt x="1584" y="1426"/>
                    <a:pt x="1536" y="1414"/>
                    <a:pt x="1489" y="1379"/>
                  </a:cubicBezTo>
                  <a:cubicBezTo>
                    <a:pt x="1453" y="1355"/>
                    <a:pt x="1405" y="1319"/>
                    <a:pt x="1346" y="1295"/>
                  </a:cubicBezTo>
                  <a:cubicBezTo>
                    <a:pt x="1286" y="1248"/>
                    <a:pt x="1238" y="1212"/>
                    <a:pt x="1179" y="1176"/>
                  </a:cubicBezTo>
                  <a:cubicBezTo>
                    <a:pt x="1072" y="1081"/>
                    <a:pt x="953" y="998"/>
                    <a:pt x="857" y="890"/>
                  </a:cubicBezTo>
                  <a:cubicBezTo>
                    <a:pt x="738" y="783"/>
                    <a:pt x="631" y="676"/>
                    <a:pt x="536" y="581"/>
                  </a:cubicBezTo>
                  <a:cubicBezTo>
                    <a:pt x="453" y="474"/>
                    <a:pt x="357" y="378"/>
                    <a:pt x="286" y="295"/>
                  </a:cubicBezTo>
                  <a:cubicBezTo>
                    <a:pt x="143" y="128"/>
                    <a:pt x="48" y="9"/>
                    <a:pt x="48" y="9"/>
                  </a:cubicBezTo>
                  <a:cubicBezTo>
                    <a:pt x="42" y="3"/>
                    <a:pt x="36" y="0"/>
                    <a:pt x="31" y="0"/>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 name="Google Shape;360;p30">
              <a:extLst>
                <a:ext uri="{FF2B5EF4-FFF2-40B4-BE49-F238E27FC236}">
                  <a16:creationId xmlns:a16="http://schemas.microsoft.com/office/drawing/2014/main" xmlns="" id="{12F1E991-C133-084D-A2EB-04EE57BAD0B6}"/>
                </a:ext>
              </a:extLst>
            </p:cNvPr>
            <p:cNvSpPr/>
            <p:nvPr/>
          </p:nvSpPr>
          <p:spPr>
            <a:xfrm>
              <a:off x="1752600" y="2473375"/>
              <a:ext cx="39825" cy="18425"/>
            </a:xfrm>
            <a:custGeom>
              <a:avLst/>
              <a:gdLst/>
              <a:ahLst/>
              <a:cxnLst/>
              <a:rect l="l" t="t" r="r" b="b"/>
              <a:pathLst>
                <a:path w="1593" h="737" extrusionOk="0">
                  <a:moveTo>
                    <a:pt x="1321" y="0"/>
                  </a:moveTo>
                  <a:cubicBezTo>
                    <a:pt x="1302" y="0"/>
                    <a:pt x="1282" y="4"/>
                    <a:pt x="1262" y="11"/>
                  </a:cubicBezTo>
                  <a:cubicBezTo>
                    <a:pt x="1072" y="95"/>
                    <a:pt x="869" y="190"/>
                    <a:pt x="679" y="250"/>
                  </a:cubicBezTo>
                  <a:cubicBezTo>
                    <a:pt x="488" y="333"/>
                    <a:pt x="238" y="392"/>
                    <a:pt x="71" y="511"/>
                  </a:cubicBezTo>
                  <a:cubicBezTo>
                    <a:pt x="0" y="571"/>
                    <a:pt x="0" y="690"/>
                    <a:pt x="95" y="714"/>
                  </a:cubicBezTo>
                  <a:cubicBezTo>
                    <a:pt x="152" y="730"/>
                    <a:pt x="214" y="736"/>
                    <a:pt x="278" y="736"/>
                  </a:cubicBezTo>
                  <a:cubicBezTo>
                    <a:pt x="456" y="736"/>
                    <a:pt x="649" y="686"/>
                    <a:pt x="798" y="642"/>
                  </a:cubicBezTo>
                  <a:cubicBezTo>
                    <a:pt x="1024" y="583"/>
                    <a:pt x="1298" y="511"/>
                    <a:pt x="1464" y="357"/>
                  </a:cubicBezTo>
                  <a:cubicBezTo>
                    <a:pt x="1592" y="250"/>
                    <a:pt x="1482" y="0"/>
                    <a:pt x="1321"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6" name="Google Shape;361;p30">
              <a:extLst>
                <a:ext uri="{FF2B5EF4-FFF2-40B4-BE49-F238E27FC236}">
                  <a16:creationId xmlns:a16="http://schemas.microsoft.com/office/drawing/2014/main" xmlns="" id="{3F5FFADE-9443-B64A-B575-7BA1F90C6B5E}"/>
                </a:ext>
              </a:extLst>
            </p:cNvPr>
            <p:cNvSpPr/>
            <p:nvPr/>
          </p:nvSpPr>
          <p:spPr>
            <a:xfrm>
              <a:off x="1756150" y="2494800"/>
              <a:ext cx="24725" cy="13350"/>
            </a:xfrm>
            <a:custGeom>
              <a:avLst/>
              <a:gdLst/>
              <a:ahLst/>
              <a:cxnLst/>
              <a:rect l="l" t="t" r="r" b="b"/>
              <a:pathLst>
                <a:path w="989" h="534" extrusionOk="0">
                  <a:moveTo>
                    <a:pt x="732" y="1"/>
                  </a:moveTo>
                  <a:cubicBezTo>
                    <a:pt x="700" y="1"/>
                    <a:pt x="666" y="11"/>
                    <a:pt x="632" y="35"/>
                  </a:cubicBezTo>
                  <a:cubicBezTo>
                    <a:pt x="537" y="95"/>
                    <a:pt x="453" y="155"/>
                    <a:pt x="334" y="202"/>
                  </a:cubicBezTo>
                  <a:cubicBezTo>
                    <a:pt x="287" y="214"/>
                    <a:pt x="227" y="250"/>
                    <a:pt x="179" y="274"/>
                  </a:cubicBezTo>
                  <a:cubicBezTo>
                    <a:pt x="132" y="309"/>
                    <a:pt x="60" y="393"/>
                    <a:pt x="13" y="393"/>
                  </a:cubicBezTo>
                  <a:cubicBezTo>
                    <a:pt x="1" y="393"/>
                    <a:pt x="1" y="428"/>
                    <a:pt x="13" y="428"/>
                  </a:cubicBezTo>
                  <a:cubicBezTo>
                    <a:pt x="72" y="428"/>
                    <a:pt x="120" y="500"/>
                    <a:pt x="168" y="512"/>
                  </a:cubicBezTo>
                  <a:cubicBezTo>
                    <a:pt x="209" y="520"/>
                    <a:pt x="250" y="534"/>
                    <a:pt x="295" y="534"/>
                  </a:cubicBezTo>
                  <a:cubicBezTo>
                    <a:pt x="315" y="534"/>
                    <a:pt x="336" y="531"/>
                    <a:pt x="358" y="524"/>
                  </a:cubicBezTo>
                  <a:cubicBezTo>
                    <a:pt x="513" y="512"/>
                    <a:pt x="691" y="464"/>
                    <a:pt x="811" y="381"/>
                  </a:cubicBezTo>
                  <a:cubicBezTo>
                    <a:pt x="988" y="252"/>
                    <a:pt x="887" y="1"/>
                    <a:pt x="732"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362;p30">
              <a:extLst>
                <a:ext uri="{FF2B5EF4-FFF2-40B4-BE49-F238E27FC236}">
                  <a16:creationId xmlns:a16="http://schemas.microsoft.com/office/drawing/2014/main" xmlns="" id="{FF9029BB-952E-AD4F-9BCC-2926D8C06A9B}"/>
                </a:ext>
              </a:extLst>
            </p:cNvPr>
            <p:cNvSpPr/>
            <p:nvPr/>
          </p:nvSpPr>
          <p:spPr>
            <a:xfrm>
              <a:off x="1303425" y="2905950"/>
              <a:ext cx="14675" cy="24675"/>
            </a:xfrm>
            <a:custGeom>
              <a:avLst/>
              <a:gdLst/>
              <a:ahLst/>
              <a:cxnLst/>
              <a:rect l="l" t="t" r="r" b="b"/>
              <a:pathLst>
                <a:path w="587" h="987" extrusionOk="0">
                  <a:moveTo>
                    <a:pt x="79" y="0"/>
                  </a:moveTo>
                  <a:cubicBezTo>
                    <a:pt x="66" y="0"/>
                    <a:pt x="55" y="6"/>
                    <a:pt x="48" y="20"/>
                  </a:cubicBezTo>
                  <a:cubicBezTo>
                    <a:pt x="0" y="306"/>
                    <a:pt x="108" y="615"/>
                    <a:pt x="203" y="865"/>
                  </a:cubicBezTo>
                  <a:cubicBezTo>
                    <a:pt x="241" y="951"/>
                    <a:pt x="314" y="987"/>
                    <a:pt x="384" y="987"/>
                  </a:cubicBezTo>
                  <a:cubicBezTo>
                    <a:pt x="490" y="987"/>
                    <a:pt x="586" y="904"/>
                    <a:pt x="536" y="782"/>
                  </a:cubicBezTo>
                  <a:cubicBezTo>
                    <a:pt x="429" y="508"/>
                    <a:pt x="322" y="187"/>
                    <a:pt x="108" y="8"/>
                  </a:cubicBezTo>
                  <a:cubicBezTo>
                    <a:pt x="98" y="3"/>
                    <a:pt x="88" y="0"/>
                    <a:pt x="79"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8" name="Google Shape;363;p30">
              <a:extLst>
                <a:ext uri="{FF2B5EF4-FFF2-40B4-BE49-F238E27FC236}">
                  <a16:creationId xmlns:a16="http://schemas.microsoft.com/office/drawing/2014/main" xmlns="" id="{784FD309-DC3A-844A-9403-0428147A929A}"/>
                </a:ext>
              </a:extLst>
            </p:cNvPr>
            <p:cNvSpPr/>
            <p:nvPr/>
          </p:nvSpPr>
          <p:spPr>
            <a:xfrm>
              <a:off x="1316825" y="2937700"/>
              <a:ext cx="7150" cy="5675"/>
            </a:xfrm>
            <a:custGeom>
              <a:avLst/>
              <a:gdLst/>
              <a:ahLst/>
              <a:cxnLst/>
              <a:rect l="l" t="t" r="r" b="b"/>
              <a:pathLst>
                <a:path w="286" h="227" extrusionOk="0">
                  <a:moveTo>
                    <a:pt x="131" y="0"/>
                  </a:moveTo>
                  <a:cubicBezTo>
                    <a:pt x="0" y="0"/>
                    <a:pt x="0" y="226"/>
                    <a:pt x="131" y="226"/>
                  </a:cubicBezTo>
                  <a:cubicBezTo>
                    <a:pt x="262" y="226"/>
                    <a:pt x="286" y="0"/>
                    <a:pt x="131"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86" name="Google Shape;346;p30">
            <a:extLst>
              <a:ext uri="{FF2B5EF4-FFF2-40B4-BE49-F238E27FC236}">
                <a16:creationId xmlns:a16="http://schemas.microsoft.com/office/drawing/2014/main" xmlns="" id="{DF202519-AF3F-1D49-8F5F-A0CB30476C74}"/>
              </a:ext>
            </a:extLst>
          </p:cNvPr>
          <p:cNvGrpSpPr/>
          <p:nvPr/>
        </p:nvGrpSpPr>
        <p:grpSpPr>
          <a:xfrm rot="2416211" flipH="1">
            <a:off x="-118008" y="2640690"/>
            <a:ext cx="1680556" cy="1942272"/>
            <a:chOff x="1224250" y="2447575"/>
            <a:chExt cx="596825" cy="701025"/>
          </a:xfrm>
        </p:grpSpPr>
        <p:sp>
          <p:nvSpPr>
            <p:cNvPr id="87" name="Google Shape;347;p30">
              <a:extLst>
                <a:ext uri="{FF2B5EF4-FFF2-40B4-BE49-F238E27FC236}">
                  <a16:creationId xmlns:a16="http://schemas.microsoft.com/office/drawing/2014/main" xmlns="" id="{5EC1F02A-133E-974B-A0E9-5CE03BA10D99}"/>
                </a:ext>
              </a:extLst>
            </p:cNvPr>
            <p:cNvSpPr/>
            <p:nvPr/>
          </p:nvSpPr>
          <p:spPr>
            <a:xfrm>
              <a:off x="1676100" y="2447750"/>
              <a:ext cx="144975" cy="169700"/>
            </a:xfrm>
            <a:custGeom>
              <a:avLst/>
              <a:gdLst/>
              <a:ahLst/>
              <a:cxnLst/>
              <a:rect l="l" t="t" r="r" b="b"/>
              <a:pathLst>
                <a:path w="5799" h="6788" extrusionOk="0">
                  <a:moveTo>
                    <a:pt x="5525" y="1"/>
                  </a:moveTo>
                  <a:lnTo>
                    <a:pt x="0" y="6668"/>
                  </a:lnTo>
                  <a:lnTo>
                    <a:pt x="155" y="6787"/>
                  </a:lnTo>
                  <a:cubicBezTo>
                    <a:pt x="155" y="6787"/>
                    <a:pt x="1750" y="6620"/>
                    <a:pt x="1965" y="6359"/>
                  </a:cubicBezTo>
                  <a:cubicBezTo>
                    <a:pt x="3334" y="4715"/>
                    <a:pt x="4274" y="3572"/>
                    <a:pt x="4405" y="3418"/>
                  </a:cubicBezTo>
                  <a:cubicBezTo>
                    <a:pt x="4751" y="3001"/>
                    <a:pt x="5798" y="203"/>
                    <a:pt x="5525" y="1"/>
                  </a:cubicBezTo>
                  <a:close/>
                </a:path>
              </a:pathLst>
            </a:custGeom>
            <a:solidFill>
              <a:srgbClr val="B4B5B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8" name="Google Shape;348;p30">
              <a:extLst>
                <a:ext uri="{FF2B5EF4-FFF2-40B4-BE49-F238E27FC236}">
                  <a16:creationId xmlns:a16="http://schemas.microsoft.com/office/drawing/2014/main" xmlns="" id="{18B2BFD9-5BDF-2A4D-AC68-6F0885915603}"/>
                </a:ext>
              </a:extLst>
            </p:cNvPr>
            <p:cNvSpPr/>
            <p:nvPr/>
          </p:nvSpPr>
          <p:spPr>
            <a:xfrm>
              <a:off x="1364750" y="2614150"/>
              <a:ext cx="336675" cy="392025"/>
            </a:xfrm>
            <a:custGeom>
              <a:avLst/>
              <a:gdLst/>
              <a:ahLst/>
              <a:cxnLst/>
              <a:rect l="l" t="t" r="r" b="b"/>
              <a:pathLst>
                <a:path w="13467" h="15681" extrusionOk="0">
                  <a:moveTo>
                    <a:pt x="12478" y="0"/>
                  </a:moveTo>
                  <a:lnTo>
                    <a:pt x="0" y="15026"/>
                  </a:lnTo>
                  <a:cubicBezTo>
                    <a:pt x="345" y="15347"/>
                    <a:pt x="774" y="15550"/>
                    <a:pt x="1203" y="15681"/>
                  </a:cubicBezTo>
                  <a:cubicBezTo>
                    <a:pt x="1715" y="15062"/>
                    <a:pt x="9061" y="6156"/>
                    <a:pt x="13466" y="846"/>
                  </a:cubicBezTo>
                  <a:lnTo>
                    <a:pt x="12609" y="131"/>
                  </a:lnTo>
                  <a:lnTo>
                    <a:pt x="12478" y="0"/>
                  </a:lnTo>
                  <a:close/>
                </a:path>
              </a:pathLst>
            </a:custGeom>
            <a:solidFill>
              <a:srgbClr val="B4B5B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9" name="Google Shape;349;p30">
              <a:extLst>
                <a:ext uri="{FF2B5EF4-FFF2-40B4-BE49-F238E27FC236}">
                  <a16:creationId xmlns:a16="http://schemas.microsoft.com/office/drawing/2014/main" xmlns="" id="{F7DDA8DF-8C0F-464D-A488-78D363A024FF}"/>
                </a:ext>
              </a:extLst>
            </p:cNvPr>
            <p:cNvSpPr/>
            <p:nvPr/>
          </p:nvSpPr>
          <p:spPr>
            <a:xfrm>
              <a:off x="1337050" y="2447575"/>
              <a:ext cx="477175" cy="542525"/>
            </a:xfrm>
            <a:custGeom>
              <a:avLst/>
              <a:gdLst/>
              <a:ahLst/>
              <a:cxnLst/>
              <a:rect l="l" t="t" r="r" b="b"/>
              <a:pathLst>
                <a:path w="19087" h="21701" extrusionOk="0">
                  <a:moveTo>
                    <a:pt x="19058" y="1"/>
                  </a:moveTo>
                  <a:cubicBezTo>
                    <a:pt x="18732" y="1"/>
                    <a:pt x="16227" y="1333"/>
                    <a:pt x="15884" y="1710"/>
                  </a:cubicBezTo>
                  <a:cubicBezTo>
                    <a:pt x="15384" y="2329"/>
                    <a:pt x="6168" y="13140"/>
                    <a:pt x="2073" y="17938"/>
                  </a:cubicBezTo>
                  <a:lnTo>
                    <a:pt x="2942" y="18605"/>
                  </a:lnTo>
                  <a:lnTo>
                    <a:pt x="1358" y="18784"/>
                  </a:lnTo>
                  <a:cubicBezTo>
                    <a:pt x="596" y="19665"/>
                    <a:pt x="25" y="20332"/>
                    <a:pt x="25" y="20332"/>
                  </a:cubicBezTo>
                  <a:lnTo>
                    <a:pt x="1" y="20355"/>
                  </a:lnTo>
                  <a:cubicBezTo>
                    <a:pt x="275" y="20808"/>
                    <a:pt x="620" y="21272"/>
                    <a:pt x="1096" y="21701"/>
                  </a:cubicBezTo>
                  <a:lnTo>
                    <a:pt x="13562" y="6675"/>
                  </a:lnTo>
                  <a:lnTo>
                    <a:pt x="19087" y="8"/>
                  </a:lnTo>
                  <a:cubicBezTo>
                    <a:pt x="19081" y="3"/>
                    <a:pt x="19071" y="1"/>
                    <a:pt x="19058" y="1"/>
                  </a:cubicBezTo>
                  <a:close/>
                </a:path>
              </a:pathLst>
            </a:custGeom>
            <a:solidFill>
              <a:srgbClr val="CCCEC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0" name="Google Shape;350;p30">
              <a:extLst>
                <a:ext uri="{FF2B5EF4-FFF2-40B4-BE49-F238E27FC236}">
                  <a16:creationId xmlns:a16="http://schemas.microsoft.com/office/drawing/2014/main" xmlns="" id="{545B6BF8-236D-6D4A-9C7C-A4436D4453D5}"/>
                </a:ext>
              </a:extLst>
            </p:cNvPr>
            <p:cNvSpPr/>
            <p:nvPr/>
          </p:nvSpPr>
          <p:spPr>
            <a:xfrm>
              <a:off x="1293900" y="2899300"/>
              <a:ext cx="174050" cy="133025"/>
            </a:xfrm>
            <a:custGeom>
              <a:avLst/>
              <a:gdLst/>
              <a:ahLst/>
              <a:cxnLst/>
              <a:rect l="l" t="t" r="r" b="b"/>
              <a:pathLst>
                <a:path w="6962" h="5321" extrusionOk="0">
                  <a:moveTo>
                    <a:pt x="405" y="0"/>
                  </a:moveTo>
                  <a:cubicBezTo>
                    <a:pt x="0" y="0"/>
                    <a:pt x="227" y="1715"/>
                    <a:pt x="1179" y="3191"/>
                  </a:cubicBezTo>
                  <a:cubicBezTo>
                    <a:pt x="1465" y="3620"/>
                    <a:pt x="1810" y="4037"/>
                    <a:pt x="2227" y="4382"/>
                  </a:cubicBezTo>
                  <a:cubicBezTo>
                    <a:pt x="2584" y="4679"/>
                    <a:pt x="3001" y="4906"/>
                    <a:pt x="3429" y="5049"/>
                  </a:cubicBezTo>
                  <a:cubicBezTo>
                    <a:pt x="3991" y="5244"/>
                    <a:pt x="4573" y="5320"/>
                    <a:pt x="5098" y="5320"/>
                  </a:cubicBezTo>
                  <a:cubicBezTo>
                    <a:pt x="6144" y="5320"/>
                    <a:pt x="6962" y="5016"/>
                    <a:pt x="6930" y="4739"/>
                  </a:cubicBezTo>
                  <a:cubicBezTo>
                    <a:pt x="6894" y="4406"/>
                    <a:pt x="5394" y="4703"/>
                    <a:pt x="4037" y="4287"/>
                  </a:cubicBezTo>
                  <a:cubicBezTo>
                    <a:pt x="3608" y="4156"/>
                    <a:pt x="3179" y="3953"/>
                    <a:pt x="2834" y="3656"/>
                  </a:cubicBezTo>
                  <a:cubicBezTo>
                    <a:pt x="2358" y="3215"/>
                    <a:pt x="2013" y="2763"/>
                    <a:pt x="1751" y="2298"/>
                  </a:cubicBezTo>
                  <a:cubicBezTo>
                    <a:pt x="1048" y="1108"/>
                    <a:pt x="893" y="0"/>
                    <a:pt x="405" y="0"/>
                  </a:cubicBezTo>
                  <a:close/>
                </a:path>
              </a:pathLst>
            </a:custGeom>
            <a:solidFill>
              <a:srgbClr val="C7AB4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 name="Google Shape;351;p30">
              <a:extLst>
                <a:ext uri="{FF2B5EF4-FFF2-40B4-BE49-F238E27FC236}">
                  <a16:creationId xmlns:a16="http://schemas.microsoft.com/office/drawing/2014/main" xmlns="" id="{EBCD0733-3EC5-534C-96CC-16617DCBF822}"/>
                </a:ext>
              </a:extLst>
            </p:cNvPr>
            <p:cNvSpPr/>
            <p:nvPr/>
          </p:nvSpPr>
          <p:spPr>
            <a:xfrm>
              <a:off x="1244775" y="2978175"/>
              <a:ext cx="134875" cy="149450"/>
            </a:xfrm>
            <a:custGeom>
              <a:avLst/>
              <a:gdLst/>
              <a:ahLst/>
              <a:cxnLst/>
              <a:rect l="l" t="t" r="r" b="b"/>
              <a:pathLst>
                <a:path w="5395" h="5978" extrusionOk="0">
                  <a:moveTo>
                    <a:pt x="3144" y="0"/>
                  </a:moveTo>
                  <a:lnTo>
                    <a:pt x="25" y="4930"/>
                  </a:lnTo>
                  <a:lnTo>
                    <a:pt x="1" y="4942"/>
                  </a:lnTo>
                  <a:cubicBezTo>
                    <a:pt x="156" y="5108"/>
                    <a:pt x="370" y="5299"/>
                    <a:pt x="620" y="5513"/>
                  </a:cubicBezTo>
                  <a:cubicBezTo>
                    <a:pt x="870" y="5715"/>
                    <a:pt x="1073" y="5870"/>
                    <a:pt x="1239" y="5977"/>
                  </a:cubicBezTo>
                  <a:lnTo>
                    <a:pt x="5394" y="1894"/>
                  </a:lnTo>
                  <a:cubicBezTo>
                    <a:pt x="4966" y="1751"/>
                    <a:pt x="4549" y="1524"/>
                    <a:pt x="4192" y="1191"/>
                  </a:cubicBezTo>
                  <a:cubicBezTo>
                    <a:pt x="3775" y="870"/>
                    <a:pt x="3430" y="429"/>
                    <a:pt x="3144" y="0"/>
                  </a:cubicBezTo>
                  <a:close/>
                </a:path>
              </a:pathLst>
            </a:custGeom>
            <a:solidFill>
              <a:srgbClr val="323A6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2" name="Google Shape;352;p30">
              <a:extLst>
                <a:ext uri="{FF2B5EF4-FFF2-40B4-BE49-F238E27FC236}">
                  <a16:creationId xmlns:a16="http://schemas.microsoft.com/office/drawing/2014/main" xmlns="" id="{8059152E-7F1F-A849-A170-D0685B3F12CA}"/>
                </a:ext>
              </a:extLst>
            </p:cNvPr>
            <p:cNvSpPr/>
            <p:nvPr/>
          </p:nvSpPr>
          <p:spPr>
            <a:xfrm>
              <a:off x="1321875" y="2978775"/>
              <a:ext cx="57775" cy="57175"/>
            </a:xfrm>
            <a:custGeom>
              <a:avLst/>
              <a:gdLst/>
              <a:ahLst/>
              <a:cxnLst/>
              <a:rect l="l" t="t" r="r" b="b"/>
              <a:pathLst>
                <a:path w="2311" h="2287" extrusionOk="0">
                  <a:moveTo>
                    <a:pt x="60" y="0"/>
                  </a:moveTo>
                  <a:lnTo>
                    <a:pt x="1" y="96"/>
                  </a:lnTo>
                  <a:cubicBezTo>
                    <a:pt x="263" y="1036"/>
                    <a:pt x="953" y="1870"/>
                    <a:pt x="1882" y="2286"/>
                  </a:cubicBezTo>
                  <a:lnTo>
                    <a:pt x="2310" y="1858"/>
                  </a:lnTo>
                  <a:cubicBezTo>
                    <a:pt x="1882" y="1703"/>
                    <a:pt x="1465" y="1489"/>
                    <a:pt x="1108" y="1191"/>
                  </a:cubicBezTo>
                  <a:cubicBezTo>
                    <a:pt x="691" y="846"/>
                    <a:pt x="346" y="429"/>
                    <a:pt x="60" y="0"/>
                  </a:cubicBezTo>
                  <a:close/>
                </a:path>
              </a:pathLst>
            </a:custGeom>
            <a:solidFill>
              <a:srgbClr val="65111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3" name="Google Shape;353;p30">
              <a:extLst>
                <a:ext uri="{FF2B5EF4-FFF2-40B4-BE49-F238E27FC236}">
                  <a16:creationId xmlns:a16="http://schemas.microsoft.com/office/drawing/2014/main" xmlns="" id="{1218F66B-6D91-E14F-AAAA-FB8C621DC6C9}"/>
                </a:ext>
              </a:extLst>
            </p:cNvPr>
            <p:cNvSpPr/>
            <p:nvPr/>
          </p:nvSpPr>
          <p:spPr>
            <a:xfrm>
              <a:off x="1244500" y="2981150"/>
              <a:ext cx="123850" cy="146775"/>
            </a:xfrm>
            <a:custGeom>
              <a:avLst/>
              <a:gdLst/>
              <a:ahLst/>
              <a:cxnLst/>
              <a:rect l="l" t="t" r="r" b="b"/>
              <a:pathLst>
                <a:path w="4954" h="5871" extrusionOk="0">
                  <a:moveTo>
                    <a:pt x="3084" y="1"/>
                  </a:moveTo>
                  <a:lnTo>
                    <a:pt x="12" y="4823"/>
                  </a:lnTo>
                  <a:lnTo>
                    <a:pt x="0" y="4846"/>
                  </a:lnTo>
                  <a:cubicBezTo>
                    <a:pt x="167" y="5001"/>
                    <a:pt x="357" y="5204"/>
                    <a:pt x="607" y="5406"/>
                  </a:cubicBezTo>
                  <a:cubicBezTo>
                    <a:pt x="869" y="5620"/>
                    <a:pt x="1072" y="5763"/>
                    <a:pt x="1238" y="5870"/>
                  </a:cubicBezTo>
                  <a:lnTo>
                    <a:pt x="4953" y="2203"/>
                  </a:lnTo>
                  <a:cubicBezTo>
                    <a:pt x="4048" y="1775"/>
                    <a:pt x="3358" y="941"/>
                    <a:pt x="3084" y="1"/>
                  </a:cubicBezTo>
                  <a:close/>
                </a:path>
              </a:pathLst>
            </a:custGeom>
            <a:solidFill>
              <a:srgbClr val="871717"/>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4" name="Google Shape;354;p30">
              <a:extLst>
                <a:ext uri="{FF2B5EF4-FFF2-40B4-BE49-F238E27FC236}">
                  <a16:creationId xmlns:a16="http://schemas.microsoft.com/office/drawing/2014/main" xmlns="" id="{8D03B5CC-9F68-FB48-B80E-2867CFE20D02}"/>
                </a:ext>
              </a:extLst>
            </p:cNvPr>
            <p:cNvSpPr/>
            <p:nvPr/>
          </p:nvSpPr>
          <p:spPr>
            <a:xfrm>
              <a:off x="1224250" y="3090475"/>
              <a:ext cx="64900" cy="58125"/>
            </a:xfrm>
            <a:custGeom>
              <a:avLst/>
              <a:gdLst/>
              <a:ahLst/>
              <a:cxnLst/>
              <a:rect l="l" t="t" r="r" b="b"/>
              <a:pathLst>
                <a:path w="2596" h="2325" extrusionOk="0">
                  <a:moveTo>
                    <a:pt x="369" y="1"/>
                  </a:moveTo>
                  <a:cubicBezTo>
                    <a:pt x="356" y="1"/>
                    <a:pt x="345" y="4"/>
                    <a:pt x="334" y="9"/>
                  </a:cubicBezTo>
                  <a:cubicBezTo>
                    <a:pt x="203" y="80"/>
                    <a:pt x="0" y="1819"/>
                    <a:pt x="453" y="2188"/>
                  </a:cubicBezTo>
                  <a:cubicBezTo>
                    <a:pt x="566" y="2286"/>
                    <a:pt x="756" y="2325"/>
                    <a:pt x="977" y="2325"/>
                  </a:cubicBezTo>
                  <a:cubicBezTo>
                    <a:pt x="1640" y="2325"/>
                    <a:pt x="2587" y="1977"/>
                    <a:pt x="2596" y="1843"/>
                  </a:cubicBezTo>
                  <a:cubicBezTo>
                    <a:pt x="2596" y="1724"/>
                    <a:pt x="2441" y="1640"/>
                    <a:pt x="2096" y="1426"/>
                  </a:cubicBezTo>
                  <a:cubicBezTo>
                    <a:pt x="1929" y="1295"/>
                    <a:pt x="1727" y="1152"/>
                    <a:pt x="1465" y="962"/>
                  </a:cubicBezTo>
                  <a:cubicBezTo>
                    <a:pt x="1215" y="747"/>
                    <a:pt x="1024" y="557"/>
                    <a:pt x="858" y="390"/>
                  </a:cubicBezTo>
                  <a:cubicBezTo>
                    <a:pt x="605" y="158"/>
                    <a:pt x="464" y="1"/>
                    <a:pt x="369" y="1"/>
                  </a:cubicBezTo>
                  <a:close/>
                </a:path>
              </a:pathLst>
            </a:custGeom>
            <a:solidFill>
              <a:srgbClr val="E7C64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5" name="Google Shape;355;p30">
              <a:extLst>
                <a:ext uri="{FF2B5EF4-FFF2-40B4-BE49-F238E27FC236}">
                  <a16:creationId xmlns:a16="http://schemas.microsoft.com/office/drawing/2014/main" xmlns="" id="{D10E6632-EE7A-8045-96F5-418BB982EB31}"/>
                </a:ext>
              </a:extLst>
            </p:cNvPr>
            <p:cNvSpPr/>
            <p:nvPr/>
          </p:nvSpPr>
          <p:spPr>
            <a:xfrm>
              <a:off x="1313550" y="2997225"/>
              <a:ext cx="49125" cy="43175"/>
            </a:xfrm>
            <a:custGeom>
              <a:avLst/>
              <a:gdLst/>
              <a:ahLst/>
              <a:cxnLst/>
              <a:rect l="l" t="t" r="r" b="b"/>
              <a:pathLst>
                <a:path w="1965" h="1727" extrusionOk="0">
                  <a:moveTo>
                    <a:pt x="12" y="0"/>
                  </a:moveTo>
                  <a:cubicBezTo>
                    <a:pt x="0" y="0"/>
                    <a:pt x="0" y="12"/>
                    <a:pt x="0" y="36"/>
                  </a:cubicBezTo>
                  <a:cubicBezTo>
                    <a:pt x="0" y="36"/>
                    <a:pt x="12" y="72"/>
                    <a:pt x="36" y="131"/>
                  </a:cubicBezTo>
                  <a:cubicBezTo>
                    <a:pt x="72" y="191"/>
                    <a:pt x="119" y="286"/>
                    <a:pt x="191" y="393"/>
                  </a:cubicBezTo>
                  <a:cubicBezTo>
                    <a:pt x="250" y="489"/>
                    <a:pt x="334" y="608"/>
                    <a:pt x="441" y="727"/>
                  </a:cubicBezTo>
                  <a:cubicBezTo>
                    <a:pt x="548" y="846"/>
                    <a:pt x="667" y="965"/>
                    <a:pt x="786" y="1072"/>
                  </a:cubicBezTo>
                  <a:cubicBezTo>
                    <a:pt x="905" y="1179"/>
                    <a:pt x="1036" y="1286"/>
                    <a:pt x="1167" y="1370"/>
                  </a:cubicBezTo>
                  <a:cubicBezTo>
                    <a:pt x="1227" y="1417"/>
                    <a:pt x="1310" y="1465"/>
                    <a:pt x="1370" y="1489"/>
                  </a:cubicBezTo>
                  <a:lnTo>
                    <a:pt x="1548" y="1584"/>
                  </a:lnTo>
                  <a:cubicBezTo>
                    <a:pt x="1667" y="1644"/>
                    <a:pt x="1751" y="1667"/>
                    <a:pt x="1822" y="1703"/>
                  </a:cubicBezTo>
                  <a:cubicBezTo>
                    <a:pt x="1881" y="1715"/>
                    <a:pt x="1929" y="1727"/>
                    <a:pt x="1929" y="1727"/>
                  </a:cubicBezTo>
                  <a:cubicBezTo>
                    <a:pt x="1929" y="1727"/>
                    <a:pt x="1941" y="1727"/>
                    <a:pt x="1941" y="1715"/>
                  </a:cubicBezTo>
                  <a:cubicBezTo>
                    <a:pt x="1965" y="1703"/>
                    <a:pt x="1965" y="1679"/>
                    <a:pt x="1941" y="1679"/>
                  </a:cubicBezTo>
                  <a:cubicBezTo>
                    <a:pt x="1941" y="1679"/>
                    <a:pt x="1905" y="1655"/>
                    <a:pt x="1846" y="1620"/>
                  </a:cubicBezTo>
                  <a:cubicBezTo>
                    <a:pt x="1798" y="1608"/>
                    <a:pt x="1762" y="1596"/>
                    <a:pt x="1727" y="1560"/>
                  </a:cubicBezTo>
                  <a:cubicBezTo>
                    <a:pt x="1691" y="1536"/>
                    <a:pt x="1631" y="1501"/>
                    <a:pt x="1584" y="1477"/>
                  </a:cubicBezTo>
                  <a:cubicBezTo>
                    <a:pt x="1489" y="1429"/>
                    <a:pt x="1370" y="1346"/>
                    <a:pt x="1250" y="1251"/>
                  </a:cubicBezTo>
                  <a:cubicBezTo>
                    <a:pt x="1108" y="1167"/>
                    <a:pt x="989" y="1060"/>
                    <a:pt x="869" y="953"/>
                  </a:cubicBezTo>
                  <a:cubicBezTo>
                    <a:pt x="750" y="846"/>
                    <a:pt x="631" y="727"/>
                    <a:pt x="536" y="632"/>
                  </a:cubicBezTo>
                  <a:cubicBezTo>
                    <a:pt x="441" y="512"/>
                    <a:pt x="334" y="405"/>
                    <a:pt x="262" y="310"/>
                  </a:cubicBezTo>
                  <a:cubicBezTo>
                    <a:pt x="96" y="131"/>
                    <a:pt x="12" y="0"/>
                    <a:pt x="12" y="0"/>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6" name="Google Shape;356;p30">
              <a:extLst>
                <a:ext uri="{FF2B5EF4-FFF2-40B4-BE49-F238E27FC236}">
                  <a16:creationId xmlns:a16="http://schemas.microsoft.com/office/drawing/2014/main" xmlns="" id="{7E64AC15-F0C2-A14A-9D94-B8CD6DA331E1}"/>
                </a:ext>
              </a:extLst>
            </p:cNvPr>
            <p:cNvSpPr/>
            <p:nvPr/>
          </p:nvSpPr>
          <p:spPr>
            <a:xfrm>
              <a:off x="1286150" y="3037700"/>
              <a:ext cx="42000" cy="36775"/>
            </a:xfrm>
            <a:custGeom>
              <a:avLst/>
              <a:gdLst/>
              <a:ahLst/>
              <a:cxnLst/>
              <a:rect l="l" t="t" r="r" b="b"/>
              <a:pathLst>
                <a:path w="1680" h="1471" extrusionOk="0">
                  <a:moveTo>
                    <a:pt x="13" y="1"/>
                  </a:moveTo>
                  <a:cubicBezTo>
                    <a:pt x="1" y="1"/>
                    <a:pt x="1" y="13"/>
                    <a:pt x="1" y="36"/>
                  </a:cubicBezTo>
                  <a:cubicBezTo>
                    <a:pt x="1" y="36"/>
                    <a:pt x="60" y="156"/>
                    <a:pt x="180" y="334"/>
                  </a:cubicBezTo>
                  <a:cubicBezTo>
                    <a:pt x="215" y="370"/>
                    <a:pt x="251" y="417"/>
                    <a:pt x="287" y="465"/>
                  </a:cubicBezTo>
                  <a:cubicBezTo>
                    <a:pt x="310" y="525"/>
                    <a:pt x="358" y="572"/>
                    <a:pt x="406" y="608"/>
                  </a:cubicBezTo>
                  <a:cubicBezTo>
                    <a:pt x="453" y="656"/>
                    <a:pt x="489" y="715"/>
                    <a:pt x="537" y="763"/>
                  </a:cubicBezTo>
                  <a:cubicBezTo>
                    <a:pt x="584" y="810"/>
                    <a:pt x="644" y="846"/>
                    <a:pt x="691" y="894"/>
                  </a:cubicBezTo>
                  <a:cubicBezTo>
                    <a:pt x="787" y="1001"/>
                    <a:pt x="906" y="1072"/>
                    <a:pt x="1013" y="1144"/>
                  </a:cubicBezTo>
                  <a:cubicBezTo>
                    <a:pt x="1132" y="1227"/>
                    <a:pt x="1239" y="1287"/>
                    <a:pt x="1323" y="1322"/>
                  </a:cubicBezTo>
                  <a:cubicBezTo>
                    <a:pt x="1525" y="1418"/>
                    <a:pt x="1656" y="1465"/>
                    <a:pt x="1656" y="1465"/>
                  </a:cubicBezTo>
                  <a:cubicBezTo>
                    <a:pt x="1656" y="1469"/>
                    <a:pt x="1657" y="1470"/>
                    <a:pt x="1659" y="1470"/>
                  </a:cubicBezTo>
                  <a:cubicBezTo>
                    <a:pt x="1662" y="1470"/>
                    <a:pt x="1668" y="1465"/>
                    <a:pt x="1668" y="1465"/>
                  </a:cubicBezTo>
                  <a:cubicBezTo>
                    <a:pt x="1680" y="1441"/>
                    <a:pt x="1680" y="1429"/>
                    <a:pt x="1668" y="1429"/>
                  </a:cubicBezTo>
                  <a:cubicBezTo>
                    <a:pt x="1668" y="1429"/>
                    <a:pt x="1561" y="1358"/>
                    <a:pt x="1382" y="1251"/>
                  </a:cubicBezTo>
                  <a:cubicBezTo>
                    <a:pt x="1299" y="1191"/>
                    <a:pt x="1203" y="1120"/>
                    <a:pt x="1108" y="1048"/>
                  </a:cubicBezTo>
                  <a:cubicBezTo>
                    <a:pt x="1061" y="1013"/>
                    <a:pt x="1001" y="965"/>
                    <a:pt x="953" y="929"/>
                  </a:cubicBezTo>
                  <a:cubicBezTo>
                    <a:pt x="906" y="882"/>
                    <a:pt x="846" y="834"/>
                    <a:pt x="811" y="787"/>
                  </a:cubicBezTo>
                  <a:cubicBezTo>
                    <a:pt x="763" y="751"/>
                    <a:pt x="703" y="703"/>
                    <a:pt x="656" y="656"/>
                  </a:cubicBezTo>
                  <a:lnTo>
                    <a:pt x="525" y="525"/>
                  </a:lnTo>
                  <a:cubicBezTo>
                    <a:pt x="465" y="477"/>
                    <a:pt x="441" y="429"/>
                    <a:pt x="394" y="394"/>
                  </a:cubicBezTo>
                  <a:cubicBezTo>
                    <a:pt x="346" y="346"/>
                    <a:pt x="299" y="322"/>
                    <a:pt x="275" y="275"/>
                  </a:cubicBezTo>
                  <a:cubicBezTo>
                    <a:pt x="215" y="203"/>
                    <a:pt x="156" y="132"/>
                    <a:pt x="108" y="96"/>
                  </a:cubicBezTo>
                  <a:cubicBezTo>
                    <a:pt x="84" y="48"/>
                    <a:pt x="49" y="25"/>
                    <a:pt x="49" y="25"/>
                  </a:cubicBezTo>
                  <a:cubicBezTo>
                    <a:pt x="37" y="25"/>
                    <a:pt x="25" y="1"/>
                    <a:pt x="13"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 name="Google Shape;357;p30">
              <a:extLst>
                <a:ext uri="{FF2B5EF4-FFF2-40B4-BE49-F238E27FC236}">
                  <a16:creationId xmlns:a16="http://schemas.microsoft.com/office/drawing/2014/main" xmlns="" id="{AFF44ED8-1633-9642-9655-12D30331E41D}"/>
                </a:ext>
              </a:extLst>
            </p:cNvPr>
            <p:cNvSpPr/>
            <p:nvPr/>
          </p:nvSpPr>
          <p:spPr>
            <a:xfrm>
              <a:off x="1272475" y="3059500"/>
              <a:ext cx="39000" cy="33125"/>
            </a:xfrm>
            <a:custGeom>
              <a:avLst/>
              <a:gdLst/>
              <a:ahLst/>
              <a:cxnLst/>
              <a:rect l="l" t="t" r="r" b="b"/>
              <a:pathLst>
                <a:path w="1560" h="1325" extrusionOk="0">
                  <a:moveTo>
                    <a:pt x="40" y="1"/>
                  </a:moveTo>
                  <a:cubicBezTo>
                    <a:pt x="33" y="1"/>
                    <a:pt x="24" y="4"/>
                    <a:pt x="12" y="10"/>
                  </a:cubicBezTo>
                  <a:cubicBezTo>
                    <a:pt x="0" y="10"/>
                    <a:pt x="0" y="22"/>
                    <a:pt x="0" y="46"/>
                  </a:cubicBezTo>
                  <a:cubicBezTo>
                    <a:pt x="0" y="46"/>
                    <a:pt x="12" y="69"/>
                    <a:pt x="48" y="117"/>
                  </a:cubicBezTo>
                  <a:cubicBezTo>
                    <a:pt x="72" y="165"/>
                    <a:pt x="119" y="236"/>
                    <a:pt x="179" y="307"/>
                  </a:cubicBezTo>
                  <a:cubicBezTo>
                    <a:pt x="191" y="355"/>
                    <a:pt x="238" y="379"/>
                    <a:pt x="262" y="427"/>
                  </a:cubicBezTo>
                  <a:cubicBezTo>
                    <a:pt x="310" y="474"/>
                    <a:pt x="346" y="522"/>
                    <a:pt x="381" y="557"/>
                  </a:cubicBezTo>
                  <a:lnTo>
                    <a:pt x="524" y="700"/>
                  </a:lnTo>
                  <a:cubicBezTo>
                    <a:pt x="548" y="736"/>
                    <a:pt x="607" y="772"/>
                    <a:pt x="655" y="808"/>
                  </a:cubicBezTo>
                  <a:cubicBezTo>
                    <a:pt x="738" y="903"/>
                    <a:pt x="846" y="962"/>
                    <a:pt x="953" y="1034"/>
                  </a:cubicBezTo>
                  <a:cubicBezTo>
                    <a:pt x="1000" y="1069"/>
                    <a:pt x="1060" y="1093"/>
                    <a:pt x="1096" y="1129"/>
                  </a:cubicBezTo>
                  <a:cubicBezTo>
                    <a:pt x="1143" y="1153"/>
                    <a:pt x="1191" y="1165"/>
                    <a:pt x="1238" y="1200"/>
                  </a:cubicBezTo>
                  <a:cubicBezTo>
                    <a:pt x="1417" y="1272"/>
                    <a:pt x="1536" y="1319"/>
                    <a:pt x="1536" y="1319"/>
                  </a:cubicBezTo>
                  <a:cubicBezTo>
                    <a:pt x="1536" y="1323"/>
                    <a:pt x="1537" y="1325"/>
                    <a:pt x="1539" y="1325"/>
                  </a:cubicBezTo>
                  <a:cubicBezTo>
                    <a:pt x="1543" y="1325"/>
                    <a:pt x="1548" y="1319"/>
                    <a:pt x="1548" y="1319"/>
                  </a:cubicBezTo>
                  <a:cubicBezTo>
                    <a:pt x="1560" y="1308"/>
                    <a:pt x="1560" y="1284"/>
                    <a:pt x="1548" y="1284"/>
                  </a:cubicBezTo>
                  <a:cubicBezTo>
                    <a:pt x="1548" y="1284"/>
                    <a:pt x="1441" y="1212"/>
                    <a:pt x="1298" y="1105"/>
                  </a:cubicBezTo>
                  <a:cubicBezTo>
                    <a:pt x="1215" y="1046"/>
                    <a:pt x="1131" y="986"/>
                    <a:pt x="1036" y="915"/>
                  </a:cubicBezTo>
                  <a:cubicBezTo>
                    <a:pt x="953" y="843"/>
                    <a:pt x="846" y="784"/>
                    <a:pt x="762" y="688"/>
                  </a:cubicBezTo>
                  <a:cubicBezTo>
                    <a:pt x="715" y="653"/>
                    <a:pt x="667" y="617"/>
                    <a:pt x="619" y="569"/>
                  </a:cubicBezTo>
                  <a:cubicBezTo>
                    <a:pt x="584" y="534"/>
                    <a:pt x="536" y="498"/>
                    <a:pt x="488" y="450"/>
                  </a:cubicBezTo>
                  <a:cubicBezTo>
                    <a:pt x="441" y="415"/>
                    <a:pt x="417" y="367"/>
                    <a:pt x="369" y="343"/>
                  </a:cubicBezTo>
                  <a:cubicBezTo>
                    <a:pt x="322" y="307"/>
                    <a:pt x="298" y="260"/>
                    <a:pt x="262" y="236"/>
                  </a:cubicBezTo>
                  <a:cubicBezTo>
                    <a:pt x="203" y="153"/>
                    <a:pt x="143" y="117"/>
                    <a:pt x="119" y="69"/>
                  </a:cubicBezTo>
                  <a:cubicBezTo>
                    <a:pt x="72" y="46"/>
                    <a:pt x="60" y="10"/>
                    <a:pt x="60" y="10"/>
                  </a:cubicBezTo>
                  <a:cubicBezTo>
                    <a:pt x="54" y="4"/>
                    <a:pt x="48" y="1"/>
                    <a:pt x="40"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8" name="Google Shape;358;p30">
              <a:extLst>
                <a:ext uri="{FF2B5EF4-FFF2-40B4-BE49-F238E27FC236}">
                  <a16:creationId xmlns:a16="http://schemas.microsoft.com/office/drawing/2014/main" xmlns="" id="{9F3C5C2F-52BE-334A-9468-1817D34632B0}"/>
                </a:ext>
              </a:extLst>
            </p:cNvPr>
            <p:cNvSpPr/>
            <p:nvPr/>
          </p:nvSpPr>
          <p:spPr>
            <a:xfrm>
              <a:off x="1256100" y="3085025"/>
              <a:ext cx="32775" cy="28450"/>
            </a:xfrm>
            <a:custGeom>
              <a:avLst/>
              <a:gdLst/>
              <a:ahLst/>
              <a:cxnLst/>
              <a:rect l="l" t="t" r="r" b="b"/>
              <a:pathLst>
                <a:path w="1311" h="1138" extrusionOk="0">
                  <a:moveTo>
                    <a:pt x="12" y="1"/>
                  </a:moveTo>
                  <a:cubicBezTo>
                    <a:pt x="0" y="1"/>
                    <a:pt x="0" y="13"/>
                    <a:pt x="0" y="37"/>
                  </a:cubicBezTo>
                  <a:lnTo>
                    <a:pt x="143" y="251"/>
                  </a:lnTo>
                  <a:cubicBezTo>
                    <a:pt x="191" y="310"/>
                    <a:pt x="250" y="394"/>
                    <a:pt x="322" y="465"/>
                  </a:cubicBezTo>
                  <a:cubicBezTo>
                    <a:pt x="381" y="537"/>
                    <a:pt x="465" y="632"/>
                    <a:pt x="548" y="691"/>
                  </a:cubicBezTo>
                  <a:cubicBezTo>
                    <a:pt x="643" y="763"/>
                    <a:pt x="727" y="822"/>
                    <a:pt x="798" y="882"/>
                  </a:cubicBezTo>
                  <a:cubicBezTo>
                    <a:pt x="834" y="906"/>
                    <a:pt x="881" y="929"/>
                    <a:pt x="917" y="953"/>
                  </a:cubicBezTo>
                  <a:cubicBezTo>
                    <a:pt x="965" y="965"/>
                    <a:pt x="1012" y="1001"/>
                    <a:pt x="1036" y="1013"/>
                  </a:cubicBezTo>
                  <a:cubicBezTo>
                    <a:pt x="1179" y="1084"/>
                    <a:pt x="1286" y="1132"/>
                    <a:pt x="1286" y="1132"/>
                  </a:cubicBezTo>
                  <a:cubicBezTo>
                    <a:pt x="1286" y="1136"/>
                    <a:pt x="1288" y="1137"/>
                    <a:pt x="1289" y="1137"/>
                  </a:cubicBezTo>
                  <a:cubicBezTo>
                    <a:pt x="1293" y="1137"/>
                    <a:pt x="1298" y="1132"/>
                    <a:pt x="1298" y="1132"/>
                  </a:cubicBezTo>
                  <a:cubicBezTo>
                    <a:pt x="1310" y="1120"/>
                    <a:pt x="1310" y="1108"/>
                    <a:pt x="1298" y="1108"/>
                  </a:cubicBezTo>
                  <a:cubicBezTo>
                    <a:pt x="1298" y="1108"/>
                    <a:pt x="1203" y="1025"/>
                    <a:pt x="1084" y="941"/>
                  </a:cubicBezTo>
                  <a:cubicBezTo>
                    <a:pt x="1060" y="906"/>
                    <a:pt x="1012" y="894"/>
                    <a:pt x="989" y="870"/>
                  </a:cubicBezTo>
                  <a:cubicBezTo>
                    <a:pt x="941" y="834"/>
                    <a:pt x="893" y="810"/>
                    <a:pt x="870" y="775"/>
                  </a:cubicBezTo>
                  <a:cubicBezTo>
                    <a:pt x="786" y="715"/>
                    <a:pt x="703" y="644"/>
                    <a:pt x="631" y="584"/>
                  </a:cubicBezTo>
                  <a:cubicBezTo>
                    <a:pt x="584" y="548"/>
                    <a:pt x="536" y="525"/>
                    <a:pt x="512" y="477"/>
                  </a:cubicBezTo>
                  <a:lnTo>
                    <a:pt x="405" y="370"/>
                  </a:lnTo>
                  <a:cubicBezTo>
                    <a:pt x="334" y="310"/>
                    <a:pt x="262" y="251"/>
                    <a:pt x="215" y="191"/>
                  </a:cubicBezTo>
                  <a:cubicBezTo>
                    <a:pt x="96" y="96"/>
                    <a:pt x="12" y="13"/>
                    <a:pt x="12" y="13"/>
                  </a:cubicBezTo>
                  <a:cubicBezTo>
                    <a:pt x="12" y="13"/>
                    <a:pt x="0" y="13"/>
                    <a:pt x="12" y="1"/>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9" name="Google Shape;359;p30">
              <a:extLst>
                <a:ext uri="{FF2B5EF4-FFF2-40B4-BE49-F238E27FC236}">
                  <a16:creationId xmlns:a16="http://schemas.microsoft.com/office/drawing/2014/main" xmlns="" id="{651ED986-37E1-574F-ADD0-0C93A7969791}"/>
                </a:ext>
              </a:extLst>
            </p:cNvPr>
            <p:cNvSpPr/>
            <p:nvPr/>
          </p:nvSpPr>
          <p:spPr>
            <a:xfrm>
              <a:off x="1301050" y="3016650"/>
              <a:ext cx="45850" cy="39825"/>
            </a:xfrm>
            <a:custGeom>
              <a:avLst/>
              <a:gdLst/>
              <a:ahLst/>
              <a:cxnLst/>
              <a:rect l="l" t="t" r="r" b="b"/>
              <a:pathLst>
                <a:path w="1834" h="1593" extrusionOk="0">
                  <a:moveTo>
                    <a:pt x="31" y="0"/>
                  </a:moveTo>
                  <a:cubicBezTo>
                    <a:pt x="27" y="0"/>
                    <a:pt x="24" y="3"/>
                    <a:pt x="24" y="9"/>
                  </a:cubicBezTo>
                  <a:cubicBezTo>
                    <a:pt x="0" y="9"/>
                    <a:pt x="0" y="21"/>
                    <a:pt x="0" y="45"/>
                  </a:cubicBezTo>
                  <a:cubicBezTo>
                    <a:pt x="0" y="45"/>
                    <a:pt x="60" y="176"/>
                    <a:pt x="203" y="366"/>
                  </a:cubicBezTo>
                  <a:cubicBezTo>
                    <a:pt x="262" y="462"/>
                    <a:pt x="346" y="581"/>
                    <a:pt x="441" y="676"/>
                  </a:cubicBezTo>
                  <a:cubicBezTo>
                    <a:pt x="524" y="783"/>
                    <a:pt x="631" y="902"/>
                    <a:pt x="750" y="1009"/>
                  </a:cubicBezTo>
                  <a:cubicBezTo>
                    <a:pt x="869" y="1117"/>
                    <a:pt x="988" y="1200"/>
                    <a:pt x="1108" y="1295"/>
                  </a:cubicBezTo>
                  <a:cubicBezTo>
                    <a:pt x="1167" y="1319"/>
                    <a:pt x="1227" y="1367"/>
                    <a:pt x="1286" y="1390"/>
                  </a:cubicBezTo>
                  <a:cubicBezTo>
                    <a:pt x="1346" y="1426"/>
                    <a:pt x="1393" y="1450"/>
                    <a:pt x="1453" y="1486"/>
                  </a:cubicBezTo>
                  <a:cubicBezTo>
                    <a:pt x="1512" y="1509"/>
                    <a:pt x="1548" y="1533"/>
                    <a:pt x="1596" y="1545"/>
                  </a:cubicBezTo>
                  <a:cubicBezTo>
                    <a:pt x="1643" y="1557"/>
                    <a:pt x="1691" y="1557"/>
                    <a:pt x="1715" y="1569"/>
                  </a:cubicBezTo>
                  <a:cubicBezTo>
                    <a:pt x="1774" y="1593"/>
                    <a:pt x="1822" y="1593"/>
                    <a:pt x="1822" y="1593"/>
                  </a:cubicBezTo>
                  <a:cubicBezTo>
                    <a:pt x="1822" y="1593"/>
                    <a:pt x="1834" y="1593"/>
                    <a:pt x="1834" y="1569"/>
                  </a:cubicBezTo>
                  <a:cubicBezTo>
                    <a:pt x="1834" y="1557"/>
                    <a:pt x="1834" y="1545"/>
                    <a:pt x="1822" y="1545"/>
                  </a:cubicBezTo>
                  <a:lnTo>
                    <a:pt x="1727" y="1498"/>
                  </a:lnTo>
                  <a:cubicBezTo>
                    <a:pt x="1703" y="1486"/>
                    <a:pt x="1667" y="1486"/>
                    <a:pt x="1631" y="1450"/>
                  </a:cubicBezTo>
                  <a:cubicBezTo>
                    <a:pt x="1584" y="1426"/>
                    <a:pt x="1536" y="1414"/>
                    <a:pt x="1489" y="1379"/>
                  </a:cubicBezTo>
                  <a:cubicBezTo>
                    <a:pt x="1453" y="1355"/>
                    <a:pt x="1405" y="1319"/>
                    <a:pt x="1346" y="1295"/>
                  </a:cubicBezTo>
                  <a:cubicBezTo>
                    <a:pt x="1286" y="1248"/>
                    <a:pt x="1238" y="1212"/>
                    <a:pt x="1179" y="1176"/>
                  </a:cubicBezTo>
                  <a:cubicBezTo>
                    <a:pt x="1072" y="1081"/>
                    <a:pt x="953" y="998"/>
                    <a:pt x="857" y="890"/>
                  </a:cubicBezTo>
                  <a:cubicBezTo>
                    <a:pt x="738" y="783"/>
                    <a:pt x="631" y="676"/>
                    <a:pt x="536" y="581"/>
                  </a:cubicBezTo>
                  <a:cubicBezTo>
                    <a:pt x="453" y="474"/>
                    <a:pt x="357" y="378"/>
                    <a:pt x="286" y="295"/>
                  </a:cubicBezTo>
                  <a:cubicBezTo>
                    <a:pt x="143" y="128"/>
                    <a:pt x="48" y="9"/>
                    <a:pt x="48" y="9"/>
                  </a:cubicBezTo>
                  <a:cubicBezTo>
                    <a:pt x="42" y="3"/>
                    <a:pt x="36" y="0"/>
                    <a:pt x="31" y="0"/>
                  </a:cubicBezTo>
                  <a:close/>
                </a:path>
              </a:pathLst>
            </a:custGeom>
            <a:solidFill>
              <a:srgbClr val="04092C"/>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0" name="Google Shape;360;p30">
              <a:extLst>
                <a:ext uri="{FF2B5EF4-FFF2-40B4-BE49-F238E27FC236}">
                  <a16:creationId xmlns:a16="http://schemas.microsoft.com/office/drawing/2014/main" xmlns="" id="{D5DF1973-90F4-A349-9963-6FFDB9566C76}"/>
                </a:ext>
              </a:extLst>
            </p:cNvPr>
            <p:cNvSpPr/>
            <p:nvPr/>
          </p:nvSpPr>
          <p:spPr>
            <a:xfrm>
              <a:off x="1752600" y="2473375"/>
              <a:ext cx="39825" cy="18425"/>
            </a:xfrm>
            <a:custGeom>
              <a:avLst/>
              <a:gdLst/>
              <a:ahLst/>
              <a:cxnLst/>
              <a:rect l="l" t="t" r="r" b="b"/>
              <a:pathLst>
                <a:path w="1593" h="737" extrusionOk="0">
                  <a:moveTo>
                    <a:pt x="1321" y="0"/>
                  </a:moveTo>
                  <a:cubicBezTo>
                    <a:pt x="1302" y="0"/>
                    <a:pt x="1282" y="4"/>
                    <a:pt x="1262" y="11"/>
                  </a:cubicBezTo>
                  <a:cubicBezTo>
                    <a:pt x="1072" y="95"/>
                    <a:pt x="869" y="190"/>
                    <a:pt x="679" y="250"/>
                  </a:cubicBezTo>
                  <a:cubicBezTo>
                    <a:pt x="488" y="333"/>
                    <a:pt x="238" y="392"/>
                    <a:pt x="71" y="511"/>
                  </a:cubicBezTo>
                  <a:cubicBezTo>
                    <a:pt x="0" y="571"/>
                    <a:pt x="0" y="690"/>
                    <a:pt x="95" y="714"/>
                  </a:cubicBezTo>
                  <a:cubicBezTo>
                    <a:pt x="152" y="730"/>
                    <a:pt x="214" y="736"/>
                    <a:pt x="278" y="736"/>
                  </a:cubicBezTo>
                  <a:cubicBezTo>
                    <a:pt x="456" y="736"/>
                    <a:pt x="649" y="686"/>
                    <a:pt x="798" y="642"/>
                  </a:cubicBezTo>
                  <a:cubicBezTo>
                    <a:pt x="1024" y="583"/>
                    <a:pt x="1298" y="511"/>
                    <a:pt x="1464" y="357"/>
                  </a:cubicBezTo>
                  <a:cubicBezTo>
                    <a:pt x="1592" y="250"/>
                    <a:pt x="1482" y="0"/>
                    <a:pt x="1321"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1" name="Google Shape;361;p30">
              <a:extLst>
                <a:ext uri="{FF2B5EF4-FFF2-40B4-BE49-F238E27FC236}">
                  <a16:creationId xmlns:a16="http://schemas.microsoft.com/office/drawing/2014/main" xmlns="" id="{7618ECB7-4ECA-4542-9AA0-A16716A91BCA}"/>
                </a:ext>
              </a:extLst>
            </p:cNvPr>
            <p:cNvSpPr/>
            <p:nvPr/>
          </p:nvSpPr>
          <p:spPr>
            <a:xfrm>
              <a:off x="1756150" y="2494800"/>
              <a:ext cx="24725" cy="13350"/>
            </a:xfrm>
            <a:custGeom>
              <a:avLst/>
              <a:gdLst/>
              <a:ahLst/>
              <a:cxnLst/>
              <a:rect l="l" t="t" r="r" b="b"/>
              <a:pathLst>
                <a:path w="989" h="534" extrusionOk="0">
                  <a:moveTo>
                    <a:pt x="732" y="1"/>
                  </a:moveTo>
                  <a:cubicBezTo>
                    <a:pt x="700" y="1"/>
                    <a:pt x="666" y="11"/>
                    <a:pt x="632" y="35"/>
                  </a:cubicBezTo>
                  <a:cubicBezTo>
                    <a:pt x="537" y="95"/>
                    <a:pt x="453" y="155"/>
                    <a:pt x="334" y="202"/>
                  </a:cubicBezTo>
                  <a:cubicBezTo>
                    <a:pt x="287" y="214"/>
                    <a:pt x="227" y="250"/>
                    <a:pt x="179" y="274"/>
                  </a:cubicBezTo>
                  <a:cubicBezTo>
                    <a:pt x="132" y="309"/>
                    <a:pt x="60" y="393"/>
                    <a:pt x="13" y="393"/>
                  </a:cubicBezTo>
                  <a:cubicBezTo>
                    <a:pt x="1" y="393"/>
                    <a:pt x="1" y="428"/>
                    <a:pt x="13" y="428"/>
                  </a:cubicBezTo>
                  <a:cubicBezTo>
                    <a:pt x="72" y="428"/>
                    <a:pt x="120" y="500"/>
                    <a:pt x="168" y="512"/>
                  </a:cubicBezTo>
                  <a:cubicBezTo>
                    <a:pt x="209" y="520"/>
                    <a:pt x="250" y="534"/>
                    <a:pt x="295" y="534"/>
                  </a:cubicBezTo>
                  <a:cubicBezTo>
                    <a:pt x="315" y="534"/>
                    <a:pt x="336" y="531"/>
                    <a:pt x="358" y="524"/>
                  </a:cubicBezTo>
                  <a:cubicBezTo>
                    <a:pt x="513" y="512"/>
                    <a:pt x="691" y="464"/>
                    <a:pt x="811" y="381"/>
                  </a:cubicBezTo>
                  <a:cubicBezTo>
                    <a:pt x="988" y="252"/>
                    <a:pt x="887" y="1"/>
                    <a:pt x="732" y="1"/>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2" name="Google Shape;362;p30">
              <a:extLst>
                <a:ext uri="{FF2B5EF4-FFF2-40B4-BE49-F238E27FC236}">
                  <a16:creationId xmlns:a16="http://schemas.microsoft.com/office/drawing/2014/main" xmlns="" id="{1BA86159-04EB-4B47-9DED-5C9F9283A790}"/>
                </a:ext>
              </a:extLst>
            </p:cNvPr>
            <p:cNvSpPr/>
            <p:nvPr/>
          </p:nvSpPr>
          <p:spPr>
            <a:xfrm>
              <a:off x="1303425" y="2905950"/>
              <a:ext cx="14675" cy="24675"/>
            </a:xfrm>
            <a:custGeom>
              <a:avLst/>
              <a:gdLst/>
              <a:ahLst/>
              <a:cxnLst/>
              <a:rect l="l" t="t" r="r" b="b"/>
              <a:pathLst>
                <a:path w="587" h="987" extrusionOk="0">
                  <a:moveTo>
                    <a:pt x="79" y="0"/>
                  </a:moveTo>
                  <a:cubicBezTo>
                    <a:pt x="66" y="0"/>
                    <a:pt x="55" y="6"/>
                    <a:pt x="48" y="20"/>
                  </a:cubicBezTo>
                  <a:cubicBezTo>
                    <a:pt x="0" y="306"/>
                    <a:pt x="108" y="615"/>
                    <a:pt x="203" y="865"/>
                  </a:cubicBezTo>
                  <a:cubicBezTo>
                    <a:pt x="241" y="951"/>
                    <a:pt x="314" y="987"/>
                    <a:pt x="384" y="987"/>
                  </a:cubicBezTo>
                  <a:cubicBezTo>
                    <a:pt x="490" y="987"/>
                    <a:pt x="586" y="904"/>
                    <a:pt x="536" y="782"/>
                  </a:cubicBezTo>
                  <a:cubicBezTo>
                    <a:pt x="429" y="508"/>
                    <a:pt x="322" y="187"/>
                    <a:pt x="108" y="8"/>
                  </a:cubicBezTo>
                  <a:cubicBezTo>
                    <a:pt x="98" y="3"/>
                    <a:pt x="88" y="0"/>
                    <a:pt x="79"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3" name="Google Shape;363;p30">
              <a:extLst>
                <a:ext uri="{FF2B5EF4-FFF2-40B4-BE49-F238E27FC236}">
                  <a16:creationId xmlns:a16="http://schemas.microsoft.com/office/drawing/2014/main" xmlns="" id="{88F0C2CD-57A9-594F-8C3B-8A8DB6C9F3E2}"/>
                </a:ext>
              </a:extLst>
            </p:cNvPr>
            <p:cNvSpPr/>
            <p:nvPr/>
          </p:nvSpPr>
          <p:spPr>
            <a:xfrm>
              <a:off x="1316825" y="2937700"/>
              <a:ext cx="7150" cy="5675"/>
            </a:xfrm>
            <a:custGeom>
              <a:avLst/>
              <a:gdLst/>
              <a:ahLst/>
              <a:cxnLst/>
              <a:rect l="l" t="t" r="r" b="b"/>
              <a:pathLst>
                <a:path w="286" h="227" extrusionOk="0">
                  <a:moveTo>
                    <a:pt x="131" y="0"/>
                  </a:moveTo>
                  <a:cubicBezTo>
                    <a:pt x="0" y="0"/>
                    <a:pt x="0" y="226"/>
                    <a:pt x="131" y="226"/>
                  </a:cubicBezTo>
                  <a:cubicBezTo>
                    <a:pt x="262" y="226"/>
                    <a:pt x="286" y="0"/>
                    <a:pt x="131" y="0"/>
                  </a:cubicBezTo>
                  <a:close/>
                </a:path>
              </a:pathLst>
            </a:cu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cxnSp>
        <p:nvCxnSpPr>
          <p:cNvPr id="104" name="Google Shape;1503;p48">
            <a:extLst>
              <a:ext uri="{FF2B5EF4-FFF2-40B4-BE49-F238E27FC236}">
                <a16:creationId xmlns:a16="http://schemas.microsoft.com/office/drawing/2014/main" xmlns="" id="{C20C9EF9-C6F1-7648-8BD8-14EB9F286E20}"/>
              </a:ext>
            </a:extLst>
          </p:cNvPr>
          <p:cNvCxnSpPr/>
          <p:nvPr/>
        </p:nvCxnSpPr>
        <p:spPr>
          <a:xfrm>
            <a:off x="1917963" y="1428987"/>
            <a:ext cx="2149200" cy="17700"/>
          </a:xfrm>
          <a:prstGeom prst="straightConnector1">
            <a:avLst/>
          </a:prstGeom>
          <a:noFill/>
          <a:ln w="19050" cap="flat" cmpd="sng">
            <a:solidFill>
              <a:schemeClr val="dk2"/>
            </a:solidFill>
            <a:prstDash val="dash"/>
            <a:round/>
            <a:headEnd type="none" w="med" len="med"/>
            <a:tailEnd type="stealth" w="med" len="med"/>
          </a:ln>
        </p:spPr>
      </p:cxnSp>
      <p:sp>
        <p:nvSpPr>
          <p:cNvPr id="48" name="Rectangle 47">
            <a:extLst>
              <a:ext uri="{FF2B5EF4-FFF2-40B4-BE49-F238E27FC236}">
                <a16:creationId xmlns:a16="http://schemas.microsoft.com/office/drawing/2014/main" xmlns="" id="{4311AEFA-7473-44C1-B06F-E2CB6D419EDE}"/>
              </a:ext>
            </a:extLst>
          </p:cNvPr>
          <p:cNvSpPr/>
          <p:nvPr/>
        </p:nvSpPr>
        <p:spPr>
          <a:xfrm>
            <a:off x="828404" y="2686604"/>
            <a:ext cx="7625982" cy="523220"/>
          </a:xfrm>
          <a:prstGeom prst="rect">
            <a:avLst/>
          </a:prstGeom>
        </p:spPr>
        <p:txBody>
          <a:bodyPr wrap="square">
            <a:spAutoFit/>
          </a:bodyPr>
          <a:lstStyle/>
          <a:p>
            <a:pPr algn="just" eaLnBrk="0" fontAlgn="base" hangingPunct="0">
              <a:spcBef>
                <a:spcPct val="0"/>
              </a:spcBef>
              <a:spcAft>
                <a:spcPct val="0"/>
              </a:spcAft>
              <a:buClrTx/>
            </a:pPr>
            <a:r>
              <a:rPr lang="en-US" altLang="vi-VN" sz="2800" b="1" kern="1200" dirty="0">
                <a:solidFill>
                  <a:srgbClr val="002060"/>
                </a:solidFill>
                <a:latin typeface="Times New Roman" panose="02020603050405020304" pitchFamily="18" charset="0"/>
                <a:ea typeface="+mn-ea"/>
                <a:cs typeface="+mn-cs"/>
              </a:rPr>
              <a:t>III. </a:t>
            </a:r>
            <a:r>
              <a:rPr lang="en-US" altLang="vi-VN" sz="2800" b="1" kern="1200" dirty="0" smtClean="0">
                <a:solidFill>
                  <a:srgbClr val="002060"/>
                </a:solidFill>
                <a:latin typeface="Times New Roman" panose="02020603050405020304" pitchFamily="18" charset="0"/>
                <a:ea typeface="+mn-ea"/>
                <a:cs typeface="+mn-cs"/>
              </a:rPr>
              <a:t>THỦY VĂN</a:t>
            </a:r>
            <a:endParaRPr lang="en-US" altLang="vi-VN" sz="2800" b="1" kern="1200" dirty="0">
              <a:solidFill>
                <a:srgbClr val="002060"/>
              </a:solidFill>
              <a:latin typeface="Times New Roman" panose="02020603050405020304" pitchFamily="18" charset="0"/>
              <a:ea typeface="+mn-ea"/>
              <a:cs typeface="+mn-cs"/>
            </a:endParaRPr>
          </a:p>
        </p:txBody>
      </p:sp>
      <p:sp>
        <p:nvSpPr>
          <p:cNvPr id="2" name="TextBox 1"/>
          <p:cNvSpPr txBox="1"/>
          <p:nvPr/>
        </p:nvSpPr>
        <p:spPr>
          <a:xfrm>
            <a:off x="868715" y="3292305"/>
            <a:ext cx="7542232" cy="523220"/>
          </a:xfrm>
          <a:prstGeom prst="rect">
            <a:avLst/>
          </a:prstGeom>
          <a:noFill/>
        </p:spPr>
        <p:txBody>
          <a:bodyPr wrap="square" rtlCol="0">
            <a:spAutoFit/>
          </a:bodyPr>
          <a:lstStyle/>
          <a:p>
            <a:r>
              <a:rPr lang="en-US" sz="2800" b="1" dirty="0" smtClean="0">
                <a:solidFill>
                  <a:srgbClr val="002060"/>
                </a:solidFill>
                <a:latin typeface="Times New Roman" panose="02020603050405020304" pitchFamily="18" charset="0"/>
                <a:cs typeface="Times New Roman" panose="02020603050405020304" pitchFamily="18" charset="0"/>
              </a:rPr>
              <a:t>IV. CÁC THÀNH PHẦN TỰ NHIÊN KHÁC</a:t>
            </a:r>
            <a:endParaRPr lang="en-US" sz="2800" b="1" dirty="0">
              <a:solidFill>
                <a:srgbClr val="002060"/>
              </a:solidFill>
              <a:latin typeface="Times New Roman" panose="02020603050405020304" pitchFamily="18" charset="0"/>
              <a:cs typeface="Times New Roman" panose="02020603050405020304" pitchFamily="18" charset="0"/>
            </a:endParaRPr>
          </a:p>
        </p:txBody>
      </p:sp>
    </p:spTree>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withEffect" p14:presetBounceEnd="50000">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14:bounceEnd="50000">
                                          <p:cBhvr additive="base">
                                            <p:cTn id="7" dur="350" fill="hold"/>
                                            <p:tgtEl>
                                              <p:spTgt spid="8"/>
                                            </p:tgtEl>
                                            <p:attrNameLst>
                                              <p:attrName>ppt_x</p:attrName>
                                            </p:attrNameLst>
                                          </p:cBhvr>
                                          <p:tavLst>
                                            <p:tav tm="0">
                                              <p:val>
                                                <p:strVal val="#ppt_x"/>
                                              </p:val>
                                            </p:tav>
                                            <p:tav tm="100000">
                                              <p:val>
                                                <p:strVal val="#ppt_x"/>
                                              </p:val>
                                            </p:tav>
                                          </p:tavLst>
                                        </p:anim>
                                        <p:anim calcmode="lin" valueType="num" p14:bounceEnd="50000">
                                          <p:cBhvr additive="base">
                                            <p:cTn id="8" dur="350" fill="hold"/>
                                            <p:tgtEl>
                                              <p:spTgt spid="8"/>
                                            </p:tgtEl>
                                            <p:attrNameLst>
                                              <p:attrName>ppt_y</p:attrName>
                                            </p:attrNameLst>
                                          </p:cBhvr>
                                          <p:tavLst>
                                            <p:tav tm="0">
                                              <p:val>
                                                <p:strVal val="1+#ppt_h/2"/>
                                              </p:val>
                                            </p:tav>
                                            <p:tav tm="100000">
                                              <p:val>
                                                <p:strVal val="#ppt_y"/>
                                              </p:val>
                                            </p:tav>
                                          </p:tavLst>
                                        </p:anim>
                                      </p:childTnLst>
                                    </p:cTn>
                                  </p:par>
                                </p:childTnLst>
                              </p:cTn>
                            </p:par>
                            <p:par>
                              <p:cTn id="9" fill="hold">
                                <p:stCondLst>
                                  <p:cond delay="350"/>
                                </p:stCondLst>
                                <p:childTnLst>
                                  <p:par>
                                    <p:cTn id="10" presetID="2" presetClass="entr" presetSubtype="8" fill="hold" grpId="0" nodeType="afterEffect" p14:presetBounceEnd="50000">
                                      <p:stCondLst>
                                        <p:cond delay="0"/>
                                      </p:stCondLst>
                                      <p:childTnLst>
                                        <p:set>
                                          <p:cBhvr>
                                            <p:cTn id="11" dur="1" fill="hold">
                                              <p:stCondLst>
                                                <p:cond delay="0"/>
                                              </p:stCondLst>
                                            </p:cTn>
                                            <p:tgtEl>
                                              <p:spTgt spid="320"/>
                                            </p:tgtEl>
                                            <p:attrNameLst>
                                              <p:attrName>style.visibility</p:attrName>
                                            </p:attrNameLst>
                                          </p:cBhvr>
                                          <p:to>
                                            <p:strVal val="visible"/>
                                          </p:to>
                                        </p:set>
                                        <p:anim calcmode="lin" valueType="num" p14:bounceEnd="50000">
                                          <p:cBhvr additive="base">
                                            <p:cTn id="12" dur="350" fill="hold"/>
                                            <p:tgtEl>
                                              <p:spTgt spid="320"/>
                                            </p:tgtEl>
                                            <p:attrNameLst>
                                              <p:attrName>ppt_x</p:attrName>
                                            </p:attrNameLst>
                                          </p:cBhvr>
                                          <p:tavLst>
                                            <p:tav tm="0">
                                              <p:val>
                                                <p:strVal val="0-#ppt_w/2"/>
                                              </p:val>
                                            </p:tav>
                                            <p:tav tm="100000">
                                              <p:val>
                                                <p:strVal val="#ppt_x"/>
                                              </p:val>
                                            </p:tav>
                                          </p:tavLst>
                                        </p:anim>
                                        <p:anim calcmode="lin" valueType="num" p14:bounceEnd="50000">
                                          <p:cBhvr additive="base">
                                            <p:cTn id="13" dur="350" fill="hold"/>
                                            <p:tgtEl>
                                              <p:spTgt spid="320"/>
                                            </p:tgtEl>
                                            <p:attrNameLst>
                                              <p:attrName>ppt_y</p:attrName>
                                            </p:attrNameLst>
                                          </p:cBhvr>
                                          <p:tavLst>
                                            <p:tav tm="0">
                                              <p:val>
                                                <p:strVal val="#ppt_y"/>
                                              </p:val>
                                            </p:tav>
                                            <p:tav tm="100000">
                                              <p:val>
                                                <p:strVal val="#ppt_y"/>
                                              </p:val>
                                            </p:tav>
                                          </p:tavLst>
                                        </p:anim>
                                      </p:childTnLst>
                                    </p:cTn>
                                  </p:par>
                                  <p:par>
                                    <p:cTn id="14" presetID="2" presetClass="entr" presetSubtype="8" fill="hold" nodeType="withEffect" p14:presetBounceEnd="50000">
                                      <p:stCondLst>
                                        <p:cond delay="0"/>
                                      </p:stCondLst>
                                      <p:childTnLst>
                                        <p:set>
                                          <p:cBhvr>
                                            <p:cTn id="15" dur="1" fill="hold">
                                              <p:stCondLst>
                                                <p:cond delay="0"/>
                                              </p:stCondLst>
                                            </p:cTn>
                                            <p:tgtEl>
                                              <p:spTgt spid="104"/>
                                            </p:tgtEl>
                                            <p:attrNameLst>
                                              <p:attrName>style.visibility</p:attrName>
                                            </p:attrNameLst>
                                          </p:cBhvr>
                                          <p:to>
                                            <p:strVal val="visible"/>
                                          </p:to>
                                        </p:set>
                                        <p:anim calcmode="lin" valueType="num" p14:bounceEnd="50000">
                                          <p:cBhvr additive="base">
                                            <p:cTn id="16" dur="500" fill="hold"/>
                                            <p:tgtEl>
                                              <p:spTgt spid="104"/>
                                            </p:tgtEl>
                                            <p:attrNameLst>
                                              <p:attrName>ppt_x</p:attrName>
                                            </p:attrNameLst>
                                          </p:cBhvr>
                                          <p:tavLst>
                                            <p:tav tm="0">
                                              <p:val>
                                                <p:strVal val="0-#ppt_w/2"/>
                                              </p:val>
                                            </p:tav>
                                            <p:tav tm="100000">
                                              <p:val>
                                                <p:strVal val="#ppt_x"/>
                                              </p:val>
                                            </p:tav>
                                          </p:tavLst>
                                        </p:anim>
                                        <p:anim calcmode="lin" valueType="num" p14:bounceEnd="50000">
                                          <p:cBhvr additive="base">
                                            <p:cTn id="17" dur="500" fill="hold"/>
                                            <p:tgtEl>
                                              <p:spTgt spid="104"/>
                                            </p:tgtEl>
                                            <p:attrNameLst>
                                              <p:attrName>ppt_y</p:attrName>
                                            </p:attrNameLst>
                                          </p:cBhvr>
                                          <p:tavLst>
                                            <p:tav tm="0">
                                              <p:val>
                                                <p:strVal val="#ppt_y"/>
                                              </p:val>
                                            </p:tav>
                                            <p:tav tm="100000">
                                              <p:val>
                                                <p:strVal val="#ppt_y"/>
                                              </p:val>
                                            </p:tav>
                                          </p:tavLst>
                                        </p:anim>
                                      </p:childTnLst>
                                    </p:cTn>
                                  </p:par>
                                </p:childTnLst>
                              </p:cTn>
                            </p:par>
                            <p:par>
                              <p:cTn id="18" fill="hold">
                                <p:stCondLst>
                                  <p:cond delay="850"/>
                                </p:stCondLst>
                                <p:childTnLst>
                                  <p:par>
                                    <p:cTn id="19" presetID="2" presetClass="entr" presetSubtype="9" fill="hold" grpId="0" nodeType="afterEffect" p14:presetBounceEnd="50000">
                                      <p:stCondLst>
                                        <p:cond delay="0"/>
                                      </p:stCondLst>
                                      <p:childTnLst>
                                        <p:set>
                                          <p:cBhvr>
                                            <p:cTn id="20" dur="1" fill="hold">
                                              <p:stCondLst>
                                                <p:cond delay="0"/>
                                              </p:stCondLst>
                                            </p:cTn>
                                            <p:tgtEl>
                                              <p:spTgt spid="4"/>
                                            </p:tgtEl>
                                            <p:attrNameLst>
                                              <p:attrName>style.visibility</p:attrName>
                                            </p:attrNameLst>
                                          </p:cBhvr>
                                          <p:to>
                                            <p:strVal val="visible"/>
                                          </p:to>
                                        </p:set>
                                        <p:anim calcmode="lin" valueType="num" p14:bounceEnd="50000">
                                          <p:cBhvr additive="base">
                                            <p:cTn id="21" dur="350" fill="hold"/>
                                            <p:tgtEl>
                                              <p:spTgt spid="4"/>
                                            </p:tgtEl>
                                            <p:attrNameLst>
                                              <p:attrName>ppt_x</p:attrName>
                                            </p:attrNameLst>
                                          </p:cBhvr>
                                          <p:tavLst>
                                            <p:tav tm="0">
                                              <p:val>
                                                <p:strVal val="0-#ppt_w/2"/>
                                              </p:val>
                                            </p:tav>
                                            <p:tav tm="100000">
                                              <p:val>
                                                <p:strVal val="#ppt_x"/>
                                              </p:val>
                                            </p:tav>
                                          </p:tavLst>
                                        </p:anim>
                                        <p:anim calcmode="lin" valueType="num" p14:bounceEnd="50000">
                                          <p:cBhvr additive="base">
                                            <p:cTn id="22" dur="350" fill="hold"/>
                                            <p:tgtEl>
                                              <p:spTgt spid="4"/>
                                            </p:tgtEl>
                                            <p:attrNameLst>
                                              <p:attrName>ppt_y</p:attrName>
                                            </p:attrNameLst>
                                          </p:cBhvr>
                                          <p:tavLst>
                                            <p:tav tm="0">
                                              <p:val>
                                                <p:strVal val="0-#ppt_h/2"/>
                                              </p:val>
                                            </p:tav>
                                            <p:tav tm="100000">
                                              <p:val>
                                                <p:strVal val="#ppt_y"/>
                                              </p:val>
                                            </p:tav>
                                          </p:tavLst>
                                        </p:anim>
                                      </p:childTnLst>
                                    </p:cTn>
                                  </p:par>
                                </p:childTnLst>
                              </p:cTn>
                            </p:par>
                            <p:par>
                              <p:cTn id="23" fill="hold">
                                <p:stCondLst>
                                  <p:cond delay="1200"/>
                                </p:stCondLst>
                                <p:childTnLst>
                                  <p:par>
                                    <p:cTn id="24" presetID="2" presetClass="entr" presetSubtype="9" fill="hold" grpId="0" nodeType="afterEffect" p14:presetBounceEnd="50000">
                                      <p:stCondLst>
                                        <p:cond delay="0"/>
                                      </p:stCondLst>
                                      <p:childTnLst>
                                        <p:set>
                                          <p:cBhvr>
                                            <p:cTn id="25" dur="1" fill="hold">
                                              <p:stCondLst>
                                                <p:cond delay="0"/>
                                              </p:stCondLst>
                                            </p:cTn>
                                            <p:tgtEl>
                                              <p:spTgt spid="5"/>
                                            </p:tgtEl>
                                            <p:attrNameLst>
                                              <p:attrName>style.visibility</p:attrName>
                                            </p:attrNameLst>
                                          </p:cBhvr>
                                          <p:to>
                                            <p:strVal val="visible"/>
                                          </p:to>
                                        </p:set>
                                        <p:anim calcmode="lin" valueType="num" p14:bounceEnd="50000">
                                          <p:cBhvr additive="base">
                                            <p:cTn id="26" dur="350" fill="hold"/>
                                            <p:tgtEl>
                                              <p:spTgt spid="5"/>
                                            </p:tgtEl>
                                            <p:attrNameLst>
                                              <p:attrName>ppt_x</p:attrName>
                                            </p:attrNameLst>
                                          </p:cBhvr>
                                          <p:tavLst>
                                            <p:tav tm="0">
                                              <p:val>
                                                <p:strVal val="0-#ppt_w/2"/>
                                              </p:val>
                                            </p:tav>
                                            <p:tav tm="100000">
                                              <p:val>
                                                <p:strVal val="#ppt_x"/>
                                              </p:val>
                                            </p:tav>
                                          </p:tavLst>
                                        </p:anim>
                                        <p:anim calcmode="lin" valueType="num" p14:bounceEnd="50000">
                                          <p:cBhvr additive="base">
                                            <p:cTn id="27" dur="350" fill="hold"/>
                                            <p:tgtEl>
                                              <p:spTgt spid="5"/>
                                            </p:tgtEl>
                                            <p:attrNameLst>
                                              <p:attrName>ppt_y</p:attrName>
                                            </p:attrNameLst>
                                          </p:cBhvr>
                                          <p:tavLst>
                                            <p:tav tm="0">
                                              <p:val>
                                                <p:strVal val="0-#ppt_h/2"/>
                                              </p:val>
                                            </p:tav>
                                            <p:tav tm="100000">
                                              <p:val>
                                                <p:strVal val="#ppt_y"/>
                                              </p:val>
                                            </p:tav>
                                          </p:tavLst>
                                        </p:anim>
                                      </p:childTnLst>
                                    </p:cTn>
                                  </p:par>
                                  <p:par>
                                    <p:cTn id="28" presetID="2" presetClass="entr" presetSubtype="4" fill="hold" nodeType="withEffect" p14:presetBounceEnd="50000">
                                      <p:stCondLst>
                                        <p:cond delay="0"/>
                                      </p:stCondLst>
                                      <p:childTnLst>
                                        <p:set>
                                          <p:cBhvr>
                                            <p:cTn id="29" dur="1" fill="hold">
                                              <p:stCondLst>
                                                <p:cond delay="0"/>
                                              </p:stCondLst>
                                            </p:cTn>
                                            <p:tgtEl>
                                              <p:spTgt spid="11"/>
                                            </p:tgtEl>
                                            <p:attrNameLst>
                                              <p:attrName>style.visibility</p:attrName>
                                            </p:attrNameLst>
                                          </p:cBhvr>
                                          <p:to>
                                            <p:strVal val="visible"/>
                                          </p:to>
                                        </p:set>
                                        <p:anim calcmode="lin" valueType="num" p14:bounceEnd="50000">
                                          <p:cBhvr additive="base">
                                            <p:cTn id="30" dur="350" fill="hold"/>
                                            <p:tgtEl>
                                              <p:spTgt spid="11"/>
                                            </p:tgtEl>
                                            <p:attrNameLst>
                                              <p:attrName>ppt_x</p:attrName>
                                            </p:attrNameLst>
                                          </p:cBhvr>
                                          <p:tavLst>
                                            <p:tav tm="0">
                                              <p:val>
                                                <p:strVal val="#ppt_x"/>
                                              </p:val>
                                            </p:tav>
                                            <p:tav tm="100000">
                                              <p:val>
                                                <p:strVal val="#ppt_x"/>
                                              </p:val>
                                            </p:tav>
                                          </p:tavLst>
                                        </p:anim>
                                        <p:anim calcmode="lin" valueType="num" p14:bounceEnd="50000">
                                          <p:cBhvr additive="base">
                                            <p:cTn id="31" dur="350" fill="hold"/>
                                            <p:tgtEl>
                                              <p:spTgt spid="11"/>
                                            </p:tgtEl>
                                            <p:attrNameLst>
                                              <p:attrName>ppt_y</p:attrName>
                                            </p:attrNameLst>
                                          </p:cBhvr>
                                          <p:tavLst>
                                            <p:tav tm="0">
                                              <p:val>
                                                <p:strVal val="1+#ppt_h/2"/>
                                              </p:val>
                                            </p:tav>
                                            <p:tav tm="100000">
                                              <p:val>
                                                <p:strVal val="#ppt_y"/>
                                              </p:val>
                                            </p:tav>
                                          </p:tavLst>
                                        </p:anim>
                                      </p:childTnLst>
                                    </p:cTn>
                                  </p:par>
                                </p:childTnLst>
                              </p:cTn>
                            </p:par>
                            <p:par>
                              <p:cTn id="32" fill="hold">
                                <p:stCondLst>
                                  <p:cond delay="1550"/>
                                </p:stCondLst>
                                <p:childTnLst>
                                  <p:par>
                                    <p:cTn id="33" presetID="2" presetClass="entr" presetSubtype="4" fill="hold" nodeType="afterEffect" p14:presetBounceEnd="50000">
                                      <p:stCondLst>
                                        <p:cond delay="0"/>
                                      </p:stCondLst>
                                      <p:childTnLst>
                                        <p:set>
                                          <p:cBhvr>
                                            <p:cTn id="34" dur="1" fill="hold">
                                              <p:stCondLst>
                                                <p:cond delay="0"/>
                                              </p:stCondLst>
                                            </p:cTn>
                                            <p:tgtEl>
                                              <p:spTgt spid="86"/>
                                            </p:tgtEl>
                                            <p:attrNameLst>
                                              <p:attrName>style.visibility</p:attrName>
                                            </p:attrNameLst>
                                          </p:cBhvr>
                                          <p:to>
                                            <p:strVal val="visible"/>
                                          </p:to>
                                        </p:set>
                                        <p:anim calcmode="lin" valueType="num" p14:bounceEnd="50000">
                                          <p:cBhvr additive="base">
                                            <p:cTn id="35" dur="350" fill="hold"/>
                                            <p:tgtEl>
                                              <p:spTgt spid="86"/>
                                            </p:tgtEl>
                                            <p:attrNameLst>
                                              <p:attrName>ppt_x</p:attrName>
                                            </p:attrNameLst>
                                          </p:cBhvr>
                                          <p:tavLst>
                                            <p:tav tm="0">
                                              <p:val>
                                                <p:strVal val="#ppt_x"/>
                                              </p:val>
                                            </p:tav>
                                            <p:tav tm="100000">
                                              <p:val>
                                                <p:strVal val="#ppt_x"/>
                                              </p:val>
                                            </p:tav>
                                          </p:tavLst>
                                        </p:anim>
                                        <p:anim calcmode="lin" valueType="num" p14:bounceEnd="50000">
                                          <p:cBhvr additive="base">
                                            <p:cTn id="36" dur="350" fill="hold"/>
                                            <p:tgtEl>
                                              <p:spTgt spid="86"/>
                                            </p:tgtEl>
                                            <p:attrNameLst>
                                              <p:attrName>ppt_y</p:attrName>
                                            </p:attrNameLst>
                                          </p:cBhvr>
                                          <p:tavLst>
                                            <p:tav tm="0">
                                              <p:val>
                                                <p:strVal val="1+#ppt_h/2"/>
                                              </p:val>
                                            </p:tav>
                                            <p:tav tm="100000">
                                              <p:val>
                                                <p:strVal val="#ppt_y"/>
                                              </p:val>
                                            </p:tav>
                                          </p:tavLst>
                                        </p:anim>
                                      </p:childTnLst>
                                    </p:cTn>
                                  </p:par>
                                </p:childTnLst>
                              </p:cTn>
                            </p:par>
                            <p:par>
                              <p:cTn id="37" fill="hold">
                                <p:stCondLst>
                                  <p:cond delay="1900"/>
                                </p:stCondLst>
                                <p:childTnLst>
                                  <p:par>
                                    <p:cTn id="38" presetID="2" presetClass="entr" presetSubtype="9" fill="hold" grpId="0" nodeType="afterEffect" p14:presetBounceEnd="50000">
                                      <p:stCondLst>
                                        <p:cond delay="0"/>
                                      </p:stCondLst>
                                      <p:childTnLst>
                                        <p:set>
                                          <p:cBhvr>
                                            <p:cTn id="39" dur="1" fill="hold">
                                              <p:stCondLst>
                                                <p:cond delay="0"/>
                                              </p:stCondLst>
                                            </p:cTn>
                                            <p:tgtEl>
                                              <p:spTgt spid="48"/>
                                            </p:tgtEl>
                                            <p:attrNameLst>
                                              <p:attrName>style.visibility</p:attrName>
                                            </p:attrNameLst>
                                          </p:cBhvr>
                                          <p:to>
                                            <p:strVal val="visible"/>
                                          </p:to>
                                        </p:set>
                                        <p:anim calcmode="lin" valueType="num" p14:bounceEnd="50000">
                                          <p:cBhvr additive="base">
                                            <p:cTn id="40" dur="350" fill="hold"/>
                                            <p:tgtEl>
                                              <p:spTgt spid="48"/>
                                            </p:tgtEl>
                                            <p:attrNameLst>
                                              <p:attrName>ppt_x</p:attrName>
                                            </p:attrNameLst>
                                          </p:cBhvr>
                                          <p:tavLst>
                                            <p:tav tm="0">
                                              <p:val>
                                                <p:strVal val="0-#ppt_w/2"/>
                                              </p:val>
                                            </p:tav>
                                            <p:tav tm="100000">
                                              <p:val>
                                                <p:strVal val="#ppt_x"/>
                                              </p:val>
                                            </p:tav>
                                          </p:tavLst>
                                        </p:anim>
                                        <p:anim calcmode="lin" valueType="num" p14:bounceEnd="50000">
                                          <p:cBhvr additive="base">
                                            <p:cTn id="41" dur="350" fill="hold"/>
                                            <p:tgtEl>
                                              <p:spTgt spid="48"/>
                                            </p:tgtEl>
                                            <p:attrNameLst>
                                              <p:attrName>ppt_y</p:attrName>
                                            </p:attrNameLst>
                                          </p:cBhvr>
                                          <p:tavLst>
                                            <p:tav tm="0">
                                              <p:val>
                                                <p:strVal val="0-#ppt_h/2"/>
                                              </p:val>
                                            </p:tav>
                                            <p:tav tm="100000">
                                              <p:val>
                                                <p:strVal val="#ppt_y"/>
                                              </p:val>
                                            </p:tav>
                                          </p:tavLst>
                                        </p:anim>
                                      </p:childTnLst>
                                    </p:cTn>
                                  </p:par>
                                </p:childTnLst>
                              </p:cTn>
                            </p:par>
                          </p:childTnLst>
                        </p:cTn>
                      </p:par>
                      <p:par>
                        <p:cTn id="42" fill="hold">
                          <p:stCondLst>
                            <p:cond delay="indefinite"/>
                          </p:stCondLst>
                          <p:childTnLst>
                            <p:par>
                              <p:cTn id="43" fill="hold">
                                <p:stCondLst>
                                  <p:cond delay="0"/>
                                </p:stCondLst>
                                <p:childTnLst>
                                  <p:par>
                                    <p:cTn id="44" presetID="22" presetClass="entr" presetSubtype="4" fill="hold" grpId="0" nodeType="clickEffect">
                                      <p:stCondLst>
                                        <p:cond delay="0"/>
                                      </p:stCondLst>
                                      <p:childTnLst>
                                        <p:set>
                                          <p:cBhvr>
                                            <p:cTn id="45" dur="1" fill="hold">
                                              <p:stCondLst>
                                                <p:cond delay="0"/>
                                              </p:stCondLst>
                                            </p:cTn>
                                            <p:tgtEl>
                                              <p:spTgt spid="2"/>
                                            </p:tgtEl>
                                            <p:attrNameLst>
                                              <p:attrName>style.visibility</p:attrName>
                                            </p:attrNameLst>
                                          </p:cBhvr>
                                          <p:to>
                                            <p:strVal val="visible"/>
                                          </p:to>
                                        </p:set>
                                        <p:animEffect transition="in" filter="wipe(down)">
                                          <p:cBhvr>
                                            <p:cTn id="46"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0" grpId="0"/>
          <p:bldP spid="4" grpId="0"/>
          <p:bldP spid="5" grpId="0"/>
          <p:bldP spid="48" grpId="0"/>
          <p:bldP spid="2" grpId="0"/>
        </p:bldLst>
      </p:timing>
    </mc:Choice>
    <mc:Fallback xmlns="">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4" fill="hold" nodeType="with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350" fill="hold"/>
                                            <p:tgtEl>
                                              <p:spTgt spid="8"/>
                                            </p:tgtEl>
                                            <p:attrNameLst>
                                              <p:attrName>ppt_x</p:attrName>
                                            </p:attrNameLst>
                                          </p:cBhvr>
                                          <p:tavLst>
                                            <p:tav tm="0">
                                              <p:val>
                                                <p:strVal val="#ppt_x"/>
                                              </p:val>
                                            </p:tav>
                                            <p:tav tm="100000">
                                              <p:val>
                                                <p:strVal val="#ppt_x"/>
                                              </p:val>
                                            </p:tav>
                                          </p:tavLst>
                                        </p:anim>
                                        <p:anim calcmode="lin" valueType="num">
                                          <p:cBhvr additive="base">
                                            <p:cTn id="8" dur="350" fill="hold"/>
                                            <p:tgtEl>
                                              <p:spTgt spid="8"/>
                                            </p:tgtEl>
                                            <p:attrNameLst>
                                              <p:attrName>ppt_y</p:attrName>
                                            </p:attrNameLst>
                                          </p:cBhvr>
                                          <p:tavLst>
                                            <p:tav tm="0">
                                              <p:val>
                                                <p:strVal val="1+#ppt_h/2"/>
                                              </p:val>
                                            </p:tav>
                                            <p:tav tm="100000">
                                              <p:val>
                                                <p:strVal val="#ppt_y"/>
                                              </p:val>
                                            </p:tav>
                                          </p:tavLst>
                                        </p:anim>
                                      </p:childTnLst>
                                    </p:cTn>
                                  </p:par>
                                </p:childTnLst>
                              </p:cTn>
                            </p:par>
                            <p:par>
                              <p:cTn id="9" fill="hold">
                                <p:stCondLst>
                                  <p:cond delay="350"/>
                                </p:stCondLst>
                                <p:childTnLst>
                                  <p:par>
                                    <p:cTn id="10" presetID="2" presetClass="entr" presetSubtype="8" fill="hold" grpId="0" nodeType="afterEffect">
                                      <p:stCondLst>
                                        <p:cond delay="0"/>
                                      </p:stCondLst>
                                      <p:childTnLst>
                                        <p:set>
                                          <p:cBhvr>
                                            <p:cTn id="11" dur="1" fill="hold">
                                              <p:stCondLst>
                                                <p:cond delay="0"/>
                                              </p:stCondLst>
                                            </p:cTn>
                                            <p:tgtEl>
                                              <p:spTgt spid="320"/>
                                            </p:tgtEl>
                                            <p:attrNameLst>
                                              <p:attrName>style.visibility</p:attrName>
                                            </p:attrNameLst>
                                          </p:cBhvr>
                                          <p:to>
                                            <p:strVal val="visible"/>
                                          </p:to>
                                        </p:set>
                                        <p:anim calcmode="lin" valueType="num">
                                          <p:cBhvr additive="base">
                                            <p:cTn id="12" dur="350" fill="hold"/>
                                            <p:tgtEl>
                                              <p:spTgt spid="320"/>
                                            </p:tgtEl>
                                            <p:attrNameLst>
                                              <p:attrName>ppt_x</p:attrName>
                                            </p:attrNameLst>
                                          </p:cBhvr>
                                          <p:tavLst>
                                            <p:tav tm="0">
                                              <p:val>
                                                <p:strVal val="0-#ppt_w/2"/>
                                              </p:val>
                                            </p:tav>
                                            <p:tav tm="100000">
                                              <p:val>
                                                <p:strVal val="#ppt_x"/>
                                              </p:val>
                                            </p:tav>
                                          </p:tavLst>
                                        </p:anim>
                                        <p:anim calcmode="lin" valueType="num">
                                          <p:cBhvr additive="base">
                                            <p:cTn id="13" dur="350" fill="hold"/>
                                            <p:tgtEl>
                                              <p:spTgt spid="320"/>
                                            </p:tgtEl>
                                            <p:attrNameLst>
                                              <p:attrName>ppt_y</p:attrName>
                                            </p:attrNameLst>
                                          </p:cBhvr>
                                          <p:tavLst>
                                            <p:tav tm="0">
                                              <p:val>
                                                <p:strVal val="#ppt_y"/>
                                              </p:val>
                                            </p:tav>
                                            <p:tav tm="100000">
                                              <p:val>
                                                <p:strVal val="#ppt_y"/>
                                              </p:val>
                                            </p:tav>
                                          </p:tavLst>
                                        </p:anim>
                                      </p:childTnLst>
                                    </p:cTn>
                                  </p:par>
                                  <p:par>
                                    <p:cTn id="14" presetID="2" presetClass="entr" presetSubtype="8" fill="hold" nodeType="withEffect">
                                      <p:stCondLst>
                                        <p:cond delay="0"/>
                                      </p:stCondLst>
                                      <p:childTnLst>
                                        <p:set>
                                          <p:cBhvr>
                                            <p:cTn id="15" dur="1" fill="hold">
                                              <p:stCondLst>
                                                <p:cond delay="0"/>
                                              </p:stCondLst>
                                            </p:cTn>
                                            <p:tgtEl>
                                              <p:spTgt spid="104"/>
                                            </p:tgtEl>
                                            <p:attrNameLst>
                                              <p:attrName>style.visibility</p:attrName>
                                            </p:attrNameLst>
                                          </p:cBhvr>
                                          <p:to>
                                            <p:strVal val="visible"/>
                                          </p:to>
                                        </p:set>
                                        <p:anim calcmode="lin" valueType="num">
                                          <p:cBhvr additive="base">
                                            <p:cTn id="16" dur="500" fill="hold"/>
                                            <p:tgtEl>
                                              <p:spTgt spid="104"/>
                                            </p:tgtEl>
                                            <p:attrNameLst>
                                              <p:attrName>ppt_x</p:attrName>
                                            </p:attrNameLst>
                                          </p:cBhvr>
                                          <p:tavLst>
                                            <p:tav tm="0">
                                              <p:val>
                                                <p:strVal val="0-#ppt_w/2"/>
                                              </p:val>
                                            </p:tav>
                                            <p:tav tm="100000">
                                              <p:val>
                                                <p:strVal val="#ppt_x"/>
                                              </p:val>
                                            </p:tav>
                                          </p:tavLst>
                                        </p:anim>
                                        <p:anim calcmode="lin" valueType="num">
                                          <p:cBhvr additive="base">
                                            <p:cTn id="17" dur="500" fill="hold"/>
                                            <p:tgtEl>
                                              <p:spTgt spid="104"/>
                                            </p:tgtEl>
                                            <p:attrNameLst>
                                              <p:attrName>ppt_y</p:attrName>
                                            </p:attrNameLst>
                                          </p:cBhvr>
                                          <p:tavLst>
                                            <p:tav tm="0">
                                              <p:val>
                                                <p:strVal val="#ppt_y"/>
                                              </p:val>
                                            </p:tav>
                                            <p:tav tm="100000">
                                              <p:val>
                                                <p:strVal val="#ppt_y"/>
                                              </p:val>
                                            </p:tav>
                                          </p:tavLst>
                                        </p:anim>
                                      </p:childTnLst>
                                    </p:cTn>
                                  </p:par>
                                </p:childTnLst>
                              </p:cTn>
                            </p:par>
                            <p:par>
                              <p:cTn id="18" fill="hold">
                                <p:stCondLst>
                                  <p:cond delay="850"/>
                                </p:stCondLst>
                                <p:childTnLst>
                                  <p:par>
                                    <p:cTn id="19" presetID="2" presetClass="entr" presetSubtype="9" fill="hold" grpId="0" nodeType="afterEffect">
                                      <p:stCondLst>
                                        <p:cond delay="0"/>
                                      </p:stCondLst>
                                      <p:childTnLst>
                                        <p:set>
                                          <p:cBhvr>
                                            <p:cTn id="20" dur="1" fill="hold">
                                              <p:stCondLst>
                                                <p:cond delay="0"/>
                                              </p:stCondLst>
                                            </p:cTn>
                                            <p:tgtEl>
                                              <p:spTgt spid="4"/>
                                            </p:tgtEl>
                                            <p:attrNameLst>
                                              <p:attrName>style.visibility</p:attrName>
                                            </p:attrNameLst>
                                          </p:cBhvr>
                                          <p:to>
                                            <p:strVal val="visible"/>
                                          </p:to>
                                        </p:set>
                                        <p:anim calcmode="lin" valueType="num">
                                          <p:cBhvr additive="base">
                                            <p:cTn id="21" dur="350" fill="hold"/>
                                            <p:tgtEl>
                                              <p:spTgt spid="4"/>
                                            </p:tgtEl>
                                            <p:attrNameLst>
                                              <p:attrName>ppt_x</p:attrName>
                                            </p:attrNameLst>
                                          </p:cBhvr>
                                          <p:tavLst>
                                            <p:tav tm="0">
                                              <p:val>
                                                <p:strVal val="0-#ppt_w/2"/>
                                              </p:val>
                                            </p:tav>
                                            <p:tav tm="100000">
                                              <p:val>
                                                <p:strVal val="#ppt_x"/>
                                              </p:val>
                                            </p:tav>
                                          </p:tavLst>
                                        </p:anim>
                                        <p:anim calcmode="lin" valueType="num">
                                          <p:cBhvr additive="base">
                                            <p:cTn id="22" dur="350" fill="hold"/>
                                            <p:tgtEl>
                                              <p:spTgt spid="4"/>
                                            </p:tgtEl>
                                            <p:attrNameLst>
                                              <p:attrName>ppt_y</p:attrName>
                                            </p:attrNameLst>
                                          </p:cBhvr>
                                          <p:tavLst>
                                            <p:tav tm="0">
                                              <p:val>
                                                <p:strVal val="0-#ppt_h/2"/>
                                              </p:val>
                                            </p:tav>
                                            <p:tav tm="100000">
                                              <p:val>
                                                <p:strVal val="#ppt_y"/>
                                              </p:val>
                                            </p:tav>
                                          </p:tavLst>
                                        </p:anim>
                                      </p:childTnLst>
                                    </p:cTn>
                                  </p:par>
                                </p:childTnLst>
                              </p:cTn>
                            </p:par>
                            <p:par>
                              <p:cTn id="23" fill="hold">
                                <p:stCondLst>
                                  <p:cond delay="1200"/>
                                </p:stCondLst>
                                <p:childTnLst>
                                  <p:par>
                                    <p:cTn id="24" presetID="2" presetClass="entr" presetSubtype="9" fill="hold" grpId="0" nodeType="afterEffect">
                                      <p:stCondLst>
                                        <p:cond delay="0"/>
                                      </p:stCondLst>
                                      <p:childTnLst>
                                        <p:set>
                                          <p:cBhvr>
                                            <p:cTn id="25" dur="1" fill="hold">
                                              <p:stCondLst>
                                                <p:cond delay="0"/>
                                              </p:stCondLst>
                                            </p:cTn>
                                            <p:tgtEl>
                                              <p:spTgt spid="5"/>
                                            </p:tgtEl>
                                            <p:attrNameLst>
                                              <p:attrName>style.visibility</p:attrName>
                                            </p:attrNameLst>
                                          </p:cBhvr>
                                          <p:to>
                                            <p:strVal val="visible"/>
                                          </p:to>
                                        </p:set>
                                        <p:anim calcmode="lin" valueType="num">
                                          <p:cBhvr additive="base">
                                            <p:cTn id="26" dur="350" fill="hold"/>
                                            <p:tgtEl>
                                              <p:spTgt spid="5"/>
                                            </p:tgtEl>
                                            <p:attrNameLst>
                                              <p:attrName>ppt_x</p:attrName>
                                            </p:attrNameLst>
                                          </p:cBhvr>
                                          <p:tavLst>
                                            <p:tav tm="0">
                                              <p:val>
                                                <p:strVal val="0-#ppt_w/2"/>
                                              </p:val>
                                            </p:tav>
                                            <p:tav tm="100000">
                                              <p:val>
                                                <p:strVal val="#ppt_x"/>
                                              </p:val>
                                            </p:tav>
                                          </p:tavLst>
                                        </p:anim>
                                        <p:anim calcmode="lin" valueType="num">
                                          <p:cBhvr additive="base">
                                            <p:cTn id="27" dur="350" fill="hold"/>
                                            <p:tgtEl>
                                              <p:spTgt spid="5"/>
                                            </p:tgtEl>
                                            <p:attrNameLst>
                                              <p:attrName>ppt_y</p:attrName>
                                            </p:attrNameLst>
                                          </p:cBhvr>
                                          <p:tavLst>
                                            <p:tav tm="0">
                                              <p:val>
                                                <p:strVal val="0-#ppt_h/2"/>
                                              </p:val>
                                            </p:tav>
                                            <p:tav tm="100000">
                                              <p:val>
                                                <p:strVal val="#ppt_y"/>
                                              </p:val>
                                            </p:tav>
                                          </p:tavLst>
                                        </p:anim>
                                      </p:childTnLst>
                                    </p:cTn>
                                  </p:par>
                                  <p:par>
                                    <p:cTn id="28" presetID="2" presetClass="entr" presetSubtype="4" fill="hold" nodeType="withEffect">
                                      <p:stCondLst>
                                        <p:cond delay="0"/>
                                      </p:stCondLst>
                                      <p:childTnLst>
                                        <p:set>
                                          <p:cBhvr>
                                            <p:cTn id="29" dur="1" fill="hold">
                                              <p:stCondLst>
                                                <p:cond delay="0"/>
                                              </p:stCondLst>
                                            </p:cTn>
                                            <p:tgtEl>
                                              <p:spTgt spid="11"/>
                                            </p:tgtEl>
                                            <p:attrNameLst>
                                              <p:attrName>style.visibility</p:attrName>
                                            </p:attrNameLst>
                                          </p:cBhvr>
                                          <p:to>
                                            <p:strVal val="visible"/>
                                          </p:to>
                                        </p:set>
                                        <p:anim calcmode="lin" valueType="num">
                                          <p:cBhvr additive="base">
                                            <p:cTn id="30" dur="350" fill="hold"/>
                                            <p:tgtEl>
                                              <p:spTgt spid="11"/>
                                            </p:tgtEl>
                                            <p:attrNameLst>
                                              <p:attrName>ppt_x</p:attrName>
                                            </p:attrNameLst>
                                          </p:cBhvr>
                                          <p:tavLst>
                                            <p:tav tm="0">
                                              <p:val>
                                                <p:strVal val="#ppt_x"/>
                                              </p:val>
                                            </p:tav>
                                            <p:tav tm="100000">
                                              <p:val>
                                                <p:strVal val="#ppt_x"/>
                                              </p:val>
                                            </p:tav>
                                          </p:tavLst>
                                        </p:anim>
                                        <p:anim calcmode="lin" valueType="num">
                                          <p:cBhvr additive="base">
                                            <p:cTn id="31" dur="350" fill="hold"/>
                                            <p:tgtEl>
                                              <p:spTgt spid="11"/>
                                            </p:tgtEl>
                                            <p:attrNameLst>
                                              <p:attrName>ppt_y</p:attrName>
                                            </p:attrNameLst>
                                          </p:cBhvr>
                                          <p:tavLst>
                                            <p:tav tm="0">
                                              <p:val>
                                                <p:strVal val="1+#ppt_h/2"/>
                                              </p:val>
                                            </p:tav>
                                            <p:tav tm="100000">
                                              <p:val>
                                                <p:strVal val="#ppt_y"/>
                                              </p:val>
                                            </p:tav>
                                          </p:tavLst>
                                        </p:anim>
                                      </p:childTnLst>
                                    </p:cTn>
                                  </p:par>
                                </p:childTnLst>
                              </p:cTn>
                            </p:par>
                            <p:par>
                              <p:cTn id="32" fill="hold">
                                <p:stCondLst>
                                  <p:cond delay="1550"/>
                                </p:stCondLst>
                                <p:childTnLst>
                                  <p:par>
                                    <p:cTn id="33" presetID="2" presetClass="entr" presetSubtype="4" fill="hold" nodeType="afterEffect">
                                      <p:stCondLst>
                                        <p:cond delay="0"/>
                                      </p:stCondLst>
                                      <p:childTnLst>
                                        <p:set>
                                          <p:cBhvr>
                                            <p:cTn id="34" dur="1" fill="hold">
                                              <p:stCondLst>
                                                <p:cond delay="0"/>
                                              </p:stCondLst>
                                            </p:cTn>
                                            <p:tgtEl>
                                              <p:spTgt spid="86"/>
                                            </p:tgtEl>
                                            <p:attrNameLst>
                                              <p:attrName>style.visibility</p:attrName>
                                            </p:attrNameLst>
                                          </p:cBhvr>
                                          <p:to>
                                            <p:strVal val="visible"/>
                                          </p:to>
                                        </p:set>
                                        <p:anim calcmode="lin" valueType="num">
                                          <p:cBhvr additive="base">
                                            <p:cTn id="35" dur="350" fill="hold"/>
                                            <p:tgtEl>
                                              <p:spTgt spid="86"/>
                                            </p:tgtEl>
                                            <p:attrNameLst>
                                              <p:attrName>ppt_x</p:attrName>
                                            </p:attrNameLst>
                                          </p:cBhvr>
                                          <p:tavLst>
                                            <p:tav tm="0">
                                              <p:val>
                                                <p:strVal val="#ppt_x"/>
                                              </p:val>
                                            </p:tav>
                                            <p:tav tm="100000">
                                              <p:val>
                                                <p:strVal val="#ppt_x"/>
                                              </p:val>
                                            </p:tav>
                                          </p:tavLst>
                                        </p:anim>
                                        <p:anim calcmode="lin" valueType="num">
                                          <p:cBhvr additive="base">
                                            <p:cTn id="36" dur="350" fill="hold"/>
                                            <p:tgtEl>
                                              <p:spTgt spid="86"/>
                                            </p:tgtEl>
                                            <p:attrNameLst>
                                              <p:attrName>ppt_y</p:attrName>
                                            </p:attrNameLst>
                                          </p:cBhvr>
                                          <p:tavLst>
                                            <p:tav tm="0">
                                              <p:val>
                                                <p:strVal val="1+#ppt_h/2"/>
                                              </p:val>
                                            </p:tav>
                                            <p:tav tm="100000">
                                              <p:val>
                                                <p:strVal val="#ppt_y"/>
                                              </p:val>
                                            </p:tav>
                                          </p:tavLst>
                                        </p:anim>
                                      </p:childTnLst>
                                    </p:cTn>
                                  </p:par>
                                </p:childTnLst>
                              </p:cTn>
                            </p:par>
                            <p:par>
                              <p:cTn id="37" fill="hold">
                                <p:stCondLst>
                                  <p:cond delay="1900"/>
                                </p:stCondLst>
                                <p:childTnLst>
                                  <p:par>
                                    <p:cTn id="38" presetID="2" presetClass="entr" presetSubtype="9" fill="hold" grpId="0" nodeType="afterEffect">
                                      <p:stCondLst>
                                        <p:cond delay="0"/>
                                      </p:stCondLst>
                                      <p:childTnLst>
                                        <p:set>
                                          <p:cBhvr>
                                            <p:cTn id="39" dur="1" fill="hold">
                                              <p:stCondLst>
                                                <p:cond delay="0"/>
                                              </p:stCondLst>
                                            </p:cTn>
                                            <p:tgtEl>
                                              <p:spTgt spid="48"/>
                                            </p:tgtEl>
                                            <p:attrNameLst>
                                              <p:attrName>style.visibility</p:attrName>
                                            </p:attrNameLst>
                                          </p:cBhvr>
                                          <p:to>
                                            <p:strVal val="visible"/>
                                          </p:to>
                                        </p:set>
                                        <p:anim calcmode="lin" valueType="num">
                                          <p:cBhvr additive="base">
                                            <p:cTn id="40" dur="350" fill="hold"/>
                                            <p:tgtEl>
                                              <p:spTgt spid="48"/>
                                            </p:tgtEl>
                                            <p:attrNameLst>
                                              <p:attrName>ppt_x</p:attrName>
                                            </p:attrNameLst>
                                          </p:cBhvr>
                                          <p:tavLst>
                                            <p:tav tm="0">
                                              <p:val>
                                                <p:strVal val="0-#ppt_w/2"/>
                                              </p:val>
                                            </p:tav>
                                            <p:tav tm="100000">
                                              <p:val>
                                                <p:strVal val="#ppt_x"/>
                                              </p:val>
                                            </p:tav>
                                          </p:tavLst>
                                        </p:anim>
                                        <p:anim calcmode="lin" valueType="num">
                                          <p:cBhvr additive="base">
                                            <p:cTn id="41" dur="350" fill="hold"/>
                                            <p:tgtEl>
                                              <p:spTgt spid="48"/>
                                            </p:tgtEl>
                                            <p:attrNameLst>
                                              <p:attrName>ppt_y</p:attrName>
                                            </p:attrNameLst>
                                          </p:cBhvr>
                                          <p:tavLst>
                                            <p:tav tm="0">
                                              <p:val>
                                                <p:strVal val="0-#ppt_h/2"/>
                                              </p:val>
                                            </p:tav>
                                            <p:tav tm="100000">
                                              <p:val>
                                                <p:strVal val="#ppt_y"/>
                                              </p:val>
                                            </p:tav>
                                          </p:tavLst>
                                        </p:anim>
                                      </p:childTnLst>
                                    </p:cTn>
                                  </p:par>
                                </p:childTnLst>
                              </p:cTn>
                            </p:par>
                          </p:childTnLst>
                        </p:cTn>
                      </p:par>
                      <p:par>
                        <p:cTn id="42" fill="hold">
                          <p:stCondLst>
                            <p:cond delay="indefinite"/>
                          </p:stCondLst>
                          <p:childTnLst>
                            <p:par>
                              <p:cTn id="43" fill="hold">
                                <p:stCondLst>
                                  <p:cond delay="0"/>
                                </p:stCondLst>
                                <p:childTnLst>
                                  <p:par>
                                    <p:cTn id="44" presetID="22" presetClass="entr" presetSubtype="4" fill="hold" grpId="0" nodeType="clickEffect">
                                      <p:stCondLst>
                                        <p:cond delay="0"/>
                                      </p:stCondLst>
                                      <p:childTnLst>
                                        <p:set>
                                          <p:cBhvr>
                                            <p:cTn id="45" dur="1" fill="hold">
                                              <p:stCondLst>
                                                <p:cond delay="0"/>
                                              </p:stCondLst>
                                            </p:cTn>
                                            <p:tgtEl>
                                              <p:spTgt spid="2"/>
                                            </p:tgtEl>
                                            <p:attrNameLst>
                                              <p:attrName>style.visibility</p:attrName>
                                            </p:attrNameLst>
                                          </p:cBhvr>
                                          <p:to>
                                            <p:strVal val="visible"/>
                                          </p:to>
                                        </p:set>
                                        <p:animEffect transition="in" filter="wipe(down)">
                                          <p:cBhvr>
                                            <p:cTn id="46"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0" grpId="0"/>
          <p:bldP spid="4" grpId="0"/>
          <p:bldP spid="5" grpId="0"/>
          <p:bldP spid="48" grpId="0"/>
          <p:bldP spid="2" grpId="0"/>
        </p:bldLst>
      </p:timing>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2" name="dubuque精美钢琴曲">
            <a:hlinkClick r:id="" action="ppaction://media"/>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449466" y="131344"/>
            <a:ext cx="457094" cy="457094"/>
          </a:xfrm>
          <a:prstGeom prst="rect">
            <a:avLst/>
          </a:prstGeom>
        </p:spPr>
      </p:pic>
      <p:pic>
        <p:nvPicPr>
          <p:cNvPr id="4" name="图片 3">
            <a:extLst>
              <a:ext uri="{FF2B5EF4-FFF2-40B4-BE49-F238E27FC236}">
                <a16:creationId xmlns:a16="http://schemas.microsoft.com/office/drawing/2014/main" xmlns="" id="{04714BCA-BDEB-4E21-957E-243FA4BD208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654" y="930"/>
            <a:ext cx="9140694" cy="5141640"/>
          </a:xfrm>
          <a:prstGeom prst="rect">
            <a:avLst/>
          </a:prstGeom>
        </p:spPr>
      </p:pic>
      <p:pic>
        <p:nvPicPr>
          <p:cNvPr id="7" name="图片 6">
            <a:extLst>
              <a:ext uri="{FF2B5EF4-FFF2-40B4-BE49-F238E27FC236}">
                <a16:creationId xmlns:a16="http://schemas.microsoft.com/office/drawing/2014/main" xmlns="" id="{B838AB8A-46FD-4DE5-B6B9-4F7C78796621}"/>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10047" y="3162092"/>
            <a:ext cx="2391539" cy="2003383"/>
          </a:xfrm>
          <a:prstGeom prst="rect">
            <a:avLst/>
          </a:prstGeom>
        </p:spPr>
      </p:pic>
      <p:pic>
        <p:nvPicPr>
          <p:cNvPr id="10" name="图片 9">
            <a:extLst>
              <a:ext uri="{FF2B5EF4-FFF2-40B4-BE49-F238E27FC236}">
                <a16:creationId xmlns:a16="http://schemas.microsoft.com/office/drawing/2014/main" xmlns="" id="{AA5D89A8-B22B-4149-AE80-8C3929F7796D}"/>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492611" y="-249175"/>
            <a:ext cx="2379838" cy="2570225"/>
          </a:xfrm>
          <a:prstGeom prst="rect">
            <a:avLst/>
          </a:prstGeom>
        </p:spPr>
      </p:pic>
      <p:pic>
        <p:nvPicPr>
          <p:cNvPr id="12" name="图片 11">
            <a:extLst>
              <a:ext uri="{FF2B5EF4-FFF2-40B4-BE49-F238E27FC236}">
                <a16:creationId xmlns:a16="http://schemas.microsoft.com/office/drawing/2014/main" xmlns="" id="{12B4AFD8-2B92-4929-9BBB-BD3D388C9B1E}"/>
              </a:ext>
            </a:extLst>
          </p:cNvPr>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6443909" y="3120265"/>
            <a:ext cx="2698438" cy="2099938"/>
          </a:xfrm>
          <a:prstGeom prst="rect">
            <a:avLst/>
          </a:prstGeom>
        </p:spPr>
      </p:pic>
      <p:pic>
        <p:nvPicPr>
          <p:cNvPr id="3" name="图片 2">
            <a:extLst>
              <a:ext uri="{FF2B5EF4-FFF2-40B4-BE49-F238E27FC236}">
                <a16:creationId xmlns:a16="http://schemas.microsoft.com/office/drawing/2014/main" xmlns="" id="{DB62CEBD-6534-409D-B545-34C538096DC8}"/>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8061986" y="-10614"/>
            <a:ext cx="1271022" cy="1621429"/>
          </a:xfrm>
          <a:prstGeom prst="rect">
            <a:avLst/>
          </a:prstGeom>
        </p:spPr>
      </p:pic>
      <p:pic>
        <p:nvPicPr>
          <p:cNvPr id="13" name="图片 55">
            <a:extLst>
              <a:ext uri="{FF2B5EF4-FFF2-40B4-BE49-F238E27FC236}">
                <a16:creationId xmlns:a16="http://schemas.microsoft.com/office/drawing/2014/main" xmlns="" id="{71464CC5-EB03-4129-9163-FE9DD22BC2BB}"/>
              </a:ext>
            </a:extLst>
          </p:cNvPr>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3138257" y="2826201"/>
            <a:ext cx="2698438" cy="2914313"/>
          </a:xfrm>
          <a:prstGeom prst="rect">
            <a:avLst/>
          </a:prstGeom>
        </p:spPr>
      </p:pic>
      <p:sp>
        <p:nvSpPr>
          <p:cNvPr id="14" name="Title 9">
            <a:extLst>
              <a:ext uri="{FF2B5EF4-FFF2-40B4-BE49-F238E27FC236}">
                <a16:creationId xmlns:a16="http://schemas.microsoft.com/office/drawing/2014/main" xmlns="" id="{E2894778-CD2D-D54A-9A26-D748C2243356}"/>
              </a:ext>
            </a:extLst>
          </p:cNvPr>
          <p:cNvSpPr txBox="1">
            <a:spLocks/>
          </p:cNvSpPr>
          <p:nvPr/>
        </p:nvSpPr>
        <p:spPr>
          <a:xfrm>
            <a:off x="914400" y="1496990"/>
            <a:ext cx="7315200" cy="1323439"/>
          </a:xfrm>
          <a:prstGeom prst="rect">
            <a:avLst/>
          </a:prstGeom>
        </p:spPr>
        <p:txBody>
          <a:bodyPr wrap="square">
            <a:spAutoFit/>
          </a:bodyPr>
          <a:lstStyle>
            <a:lvl1pPr algn="ctr" defTabSz="914134" rtl="0" eaLnBrk="1" latinLnBrk="0" hangingPunct="1">
              <a:spcBef>
                <a:spcPct val="0"/>
              </a:spcBef>
              <a:buNone/>
              <a:defRPr sz="4424" kern="1200">
                <a:solidFill>
                  <a:schemeClr val="tx1"/>
                </a:solidFill>
                <a:latin typeface="+mj-lt"/>
                <a:ea typeface="+mj-ea"/>
                <a:cs typeface="+mj-cs"/>
              </a:defRPr>
            </a:lvl1pPr>
          </a:lstStyle>
          <a:p>
            <a:pPr marL="0" marR="0" lvl="0" indent="0" algn="ctr" defTabSz="685800" rtl="0" eaLnBrk="1" fontAlgn="auto" latinLnBrk="0" hangingPunct="1">
              <a:lnSpc>
                <a:spcPct val="100000"/>
              </a:lnSpc>
              <a:spcBef>
                <a:spcPct val="0"/>
              </a:spcBef>
              <a:spcAft>
                <a:spcPts val="0"/>
              </a:spcAft>
              <a:buClrTx/>
              <a:buSzTx/>
              <a:buFontTx/>
              <a:buNone/>
              <a:tabLst/>
              <a:defRPr/>
            </a:pPr>
            <a:r>
              <a:rPr kumimoji="0" lang="en-US" sz="8000" b="1" i="0" u="none" strike="noStrike" kern="1200" cap="none" spc="0" normalizeH="0" baseline="0" noProof="0" dirty="0" err="1">
                <a:ln>
                  <a:noFill/>
                </a:ln>
                <a:solidFill>
                  <a:srgbClr val="A01127"/>
                </a:solidFill>
                <a:effectLst/>
                <a:uLnTx/>
                <a:uFillTx/>
                <a:latin typeface="PT Serif"/>
                <a:ea typeface="+mj-ea"/>
                <a:cs typeface="+mj-cs"/>
                <a:sym typeface="PT Serif"/>
              </a:rPr>
              <a:t>Khởi</a:t>
            </a:r>
            <a:r>
              <a:rPr kumimoji="0" lang="en-US" sz="8000" b="1" i="0" u="none" strike="noStrike" kern="1200" cap="none" spc="0" normalizeH="0" baseline="0" noProof="0" dirty="0">
                <a:ln>
                  <a:noFill/>
                </a:ln>
                <a:solidFill>
                  <a:srgbClr val="A01127"/>
                </a:solidFill>
                <a:effectLst/>
                <a:uLnTx/>
                <a:uFillTx/>
                <a:latin typeface="PT Serif"/>
                <a:ea typeface="+mj-ea"/>
                <a:cs typeface="+mj-cs"/>
                <a:sym typeface="PT Serif"/>
              </a:rPr>
              <a:t> </a:t>
            </a:r>
            <a:r>
              <a:rPr kumimoji="0" lang="en-US" sz="8000" b="1" i="0" u="none" strike="noStrike" kern="1200" cap="none" spc="0" normalizeH="0" baseline="0" noProof="0" dirty="0" err="1">
                <a:ln>
                  <a:noFill/>
                </a:ln>
                <a:solidFill>
                  <a:srgbClr val="A01127"/>
                </a:solidFill>
                <a:effectLst/>
                <a:uLnTx/>
                <a:uFillTx/>
                <a:latin typeface="PT Serif"/>
                <a:ea typeface="+mj-ea"/>
                <a:cs typeface="+mj-cs"/>
                <a:sym typeface="PT Serif"/>
              </a:rPr>
              <a:t>Động</a:t>
            </a:r>
            <a:endParaRPr kumimoji="0" lang="x-none" sz="8800" b="1" i="0" u="none" strike="noStrike" kern="1200" cap="none" spc="0" normalizeH="0" baseline="0" noProof="0" dirty="0">
              <a:ln w="0"/>
              <a:solidFill>
                <a:srgbClr val="FF0000"/>
              </a:solidFill>
              <a:effectLst>
                <a:reflection blurRad="6350" stA="53000" endA="300" endPos="35500" dir="5400000" sy="-90000" algn="bl" rotWithShape="0"/>
              </a:effectLst>
              <a:uLnTx/>
              <a:uFillTx/>
              <a:latin typeface="Times New Roman" panose="02020603050405020304" pitchFamily="18" charset="0"/>
              <a:ea typeface="+mj-ea"/>
              <a:cs typeface="Times New Roman" panose="02020603050405020304" pitchFamily="18" charset="0"/>
              <a:sym typeface="Arial"/>
            </a:endParaRPr>
          </a:p>
        </p:txBody>
      </p:sp>
    </p:spTree>
    <p:extLst>
      <p:ext uri="{BB962C8B-B14F-4D97-AF65-F5344CB8AC3E}">
        <p14:creationId xmlns:p14="http://schemas.microsoft.com/office/powerpoint/2010/main" val="1903540518"/>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mc:AlternateContent xmlns:mc="http://schemas.openxmlformats.org/markup-compatibility/2006" xmlns:p14="http://schemas.microsoft.com/office/powerpoint/2010/main">
    <mc:Choice Requires="p14">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9" fill="hold" nodeType="withEffect" p14:presetBounceEnd="50000">
                                      <p:stCondLst>
                                        <p:cond delay="0"/>
                                      </p:stCondLst>
                                      <p:childTnLst>
                                        <p:set>
                                          <p:cBhvr>
                                            <p:cTn id="6" dur="1" fill="hold">
                                              <p:stCondLst>
                                                <p:cond delay="0"/>
                                              </p:stCondLst>
                                            </p:cTn>
                                            <p:tgtEl>
                                              <p:spTgt spid="62"/>
                                            </p:tgtEl>
                                            <p:attrNameLst>
                                              <p:attrName>style.visibility</p:attrName>
                                            </p:attrNameLst>
                                          </p:cBhvr>
                                          <p:to>
                                            <p:strVal val="visible"/>
                                          </p:to>
                                        </p:set>
                                        <p:anim calcmode="lin" valueType="num" p14:bounceEnd="50000">
                                          <p:cBhvr additive="base">
                                            <p:cTn id="7" dur="500" fill="hold"/>
                                            <p:tgtEl>
                                              <p:spTgt spid="62"/>
                                            </p:tgtEl>
                                            <p:attrNameLst>
                                              <p:attrName>ppt_x</p:attrName>
                                            </p:attrNameLst>
                                          </p:cBhvr>
                                          <p:tavLst>
                                            <p:tav tm="0">
                                              <p:val>
                                                <p:strVal val="0-#ppt_w/2"/>
                                              </p:val>
                                            </p:tav>
                                            <p:tav tm="100000">
                                              <p:val>
                                                <p:strVal val="#ppt_x"/>
                                              </p:val>
                                            </p:tav>
                                          </p:tavLst>
                                        </p:anim>
                                        <p:anim calcmode="lin" valueType="num" p14:bounceEnd="50000">
                                          <p:cBhvr additive="base">
                                            <p:cTn id="8" dur="500" fill="hold"/>
                                            <p:tgtEl>
                                              <p:spTgt spid="62"/>
                                            </p:tgtEl>
                                            <p:attrNameLst>
                                              <p:attrName>ppt_y</p:attrName>
                                            </p:attrNameLst>
                                          </p:cBhvr>
                                          <p:tavLst>
                                            <p:tav tm="0">
                                              <p:val>
                                                <p:strVal val="0-#ppt_h/2"/>
                                              </p:val>
                                            </p:tav>
                                            <p:tav tm="100000">
                                              <p:val>
                                                <p:strVal val="#ppt_y"/>
                                              </p:val>
                                            </p:tav>
                                          </p:tavLst>
                                        </p:anim>
                                      </p:childTnLst>
                                    </p:cTn>
                                  </p:par>
                                  <p:par>
                                    <p:cTn id="9" presetID="2" presetClass="entr" presetSubtype="9" fill="hold" nodeType="withEffect" p14:presetBounceEnd="50000">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14:bounceEnd="50000">
                                          <p:cBhvr additive="base">
                                            <p:cTn id="11" dur="500" fill="hold"/>
                                            <p:tgtEl>
                                              <p:spTgt spid="4"/>
                                            </p:tgtEl>
                                            <p:attrNameLst>
                                              <p:attrName>ppt_x</p:attrName>
                                            </p:attrNameLst>
                                          </p:cBhvr>
                                          <p:tavLst>
                                            <p:tav tm="0">
                                              <p:val>
                                                <p:strVal val="0-#ppt_w/2"/>
                                              </p:val>
                                            </p:tav>
                                            <p:tav tm="100000">
                                              <p:val>
                                                <p:strVal val="#ppt_x"/>
                                              </p:val>
                                            </p:tav>
                                          </p:tavLst>
                                        </p:anim>
                                        <p:anim calcmode="lin" valueType="num" p14:bounceEnd="50000">
                                          <p:cBhvr additive="base">
                                            <p:cTn id="12" dur="500" fill="hold"/>
                                            <p:tgtEl>
                                              <p:spTgt spid="4"/>
                                            </p:tgtEl>
                                            <p:attrNameLst>
                                              <p:attrName>ppt_y</p:attrName>
                                            </p:attrNameLst>
                                          </p:cBhvr>
                                          <p:tavLst>
                                            <p:tav tm="0">
                                              <p:val>
                                                <p:strVal val="0-#ppt_h/2"/>
                                              </p:val>
                                            </p:tav>
                                            <p:tav tm="100000">
                                              <p:val>
                                                <p:strVal val="#ppt_y"/>
                                              </p:val>
                                            </p:tav>
                                          </p:tavLst>
                                        </p:anim>
                                      </p:childTnLst>
                                    </p:cTn>
                                  </p:par>
                                  <p:par>
                                    <p:cTn id="13" presetID="2" presetClass="entr" presetSubtype="9" fill="hold" nodeType="withEffect" p14:presetBounceEnd="50000">
                                      <p:stCondLst>
                                        <p:cond delay="0"/>
                                      </p:stCondLst>
                                      <p:childTnLst>
                                        <p:set>
                                          <p:cBhvr>
                                            <p:cTn id="14" dur="1" fill="hold">
                                              <p:stCondLst>
                                                <p:cond delay="0"/>
                                              </p:stCondLst>
                                            </p:cTn>
                                            <p:tgtEl>
                                              <p:spTgt spid="7"/>
                                            </p:tgtEl>
                                            <p:attrNameLst>
                                              <p:attrName>style.visibility</p:attrName>
                                            </p:attrNameLst>
                                          </p:cBhvr>
                                          <p:to>
                                            <p:strVal val="visible"/>
                                          </p:to>
                                        </p:set>
                                        <p:anim calcmode="lin" valueType="num" p14:bounceEnd="50000">
                                          <p:cBhvr additive="base">
                                            <p:cTn id="15" dur="500" fill="hold"/>
                                            <p:tgtEl>
                                              <p:spTgt spid="7"/>
                                            </p:tgtEl>
                                            <p:attrNameLst>
                                              <p:attrName>ppt_x</p:attrName>
                                            </p:attrNameLst>
                                          </p:cBhvr>
                                          <p:tavLst>
                                            <p:tav tm="0">
                                              <p:val>
                                                <p:strVal val="0-#ppt_w/2"/>
                                              </p:val>
                                            </p:tav>
                                            <p:tav tm="100000">
                                              <p:val>
                                                <p:strVal val="#ppt_x"/>
                                              </p:val>
                                            </p:tav>
                                          </p:tavLst>
                                        </p:anim>
                                        <p:anim calcmode="lin" valueType="num" p14:bounceEnd="50000">
                                          <p:cBhvr additive="base">
                                            <p:cTn id="16" dur="500" fill="hold"/>
                                            <p:tgtEl>
                                              <p:spTgt spid="7"/>
                                            </p:tgtEl>
                                            <p:attrNameLst>
                                              <p:attrName>ppt_y</p:attrName>
                                            </p:attrNameLst>
                                          </p:cBhvr>
                                          <p:tavLst>
                                            <p:tav tm="0">
                                              <p:val>
                                                <p:strVal val="0-#ppt_h/2"/>
                                              </p:val>
                                            </p:tav>
                                            <p:tav tm="100000">
                                              <p:val>
                                                <p:strVal val="#ppt_y"/>
                                              </p:val>
                                            </p:tav>
                                          </p:tavLst>
                                        </p:anim>
                                      </p:childTnLst>
                                    </p:cTn>
                                  </p:par>
                                  <p:par>
                                    <p:cTn id="17" presetID="2" presetClass="entr" presetSubtype="9" fill="hold" nodeType="withEffect" p14:presetBounceEnd="50000">
                                      <p:stCondLst>
                                        <p:cond delay="0"/>
                                      </p:stCondLst>
                                      <p:childTnLst>
                                        <p:set>
                                          <p:cBhvr>
                                            <p:cTn id="18" dur="1" fill="hold">
                                              <p:stCondLst>
                                                <p:cond delay="0"/>
                                              </p:stCondLst>
                                            </p:cTn>
                                            <p:tgtEl>
                                              <p:spTgt spid="10"/>
                                            </p:tgtEl>
                                            <p:attrNameLst>
                                              <p:attrName>style.visibility</p:attrName>
                                            </p:attrNameLst>
                                          </p:cBhvr>
                                          <p:to>
                                            <p:strVal val="visible"/>
                                          </p:to>
                                        </p:set>
                                        <p:anim calcmode="lin" valueType="num" p14:bounceEnd="50000">
                                          <p:cBhvr additive="base">
                                            <p:cTn id="19" dur="500" fill="hold"/>
                                            <p:tgtEl>
                                              <p:spTgt spid="10"/>
                                            </p:tgtEl>
                                            <p:attrNameLst>
                                              <p:attrName>ppt_x</p:attrName>
                                            </p:attrNameLst>
                                          </p:cBhvr>
                                          <p:tavLst>
                                            <p:tav tm="0">
                                              <p:val>
                                                <p:strVal val="0-#ppt_w/2"/>
                                              </p:val>
                                            </p:tav>
                                            <p:tav tm="100000">
                                              <p:val>
                                                <p:strVal val="#ppt_x"/>
                                              </p:val>
                                            </p:tav>
                                          </p:tavLst>
                                        </p:anim>
                                        <p:anim calcmode="lin" valueType="num" p14:bounceEnd="50000">
                                          <p:cBhvr additive="base">
                                            <p:cTn id="20" dur="500" fill="hold"/>
                                            <p:tgtEl>
                                              <p:spTgt spid="10"/>
                                            </p:tgtEl>
                                            <p:attrNameLst>
                                              <p:attrName>ppt_y</p:attrName>
                                            </p:attrNameLst>
                                          </p:cBhvr>
                                          <p:tavLst>
                                            <p:tav tm="0">
                                              <p:val>
                                                <p:strVal val="0-#ppt_h/2"/>
                                              </p:val>
                                            </p:tav>
                                            <p:tav tm="100000">
                                              <p:val>
                                                <p:strVal val="#ppt_y"/>
                                              </p:val>
                                            </p:tav>
                                          </p:tavLst>
                                        </p:anim>
                                      </p:childTnLst>
                                    </p:cTn>
                                  </p:par>
                                  <p:par>
                                    <p:cTn id="21" presetID="2" presetClass="entr" presetSubtype="9" fill="hold" nodeType="withEffect" p14:presetBounceEnd="50000">
                                      <p:stCondLst>
                                        <p:cond delay="0"/>
                                      </p:stCondLst>
                                      <p:childTnLst>
                                        <p:set>
                                          <p:cBhvr>
                                            <p:cTn id="22" dur="1" fill="hold">
                                              <p:stCondLst>
                                                <p:cond delay="0"/>
                                              </p:stCondLst>
                                            </p:cTn>
                                            <p:tgtEl>
                                              <p:spTgt spid="12"/>
                                            </p:tgtEl>
                                            <p:attrNameLst>
                                              <p:attrName>style.visibility</p:attrName>
                                            </p:attrNameLst>
                                          </p:cBhvr>
                                          <p:to>
                                            <p:strVal val="visible"/>
                                          </p:to>
                                        </p:set>
                                        <p:anim calcmode="lin" valueType="num" p14:bounceEnd="50000">
                                          <p:cBhvr additive="base">
                                            <p:cTn id="23" dur="500" fill="hold"/>
                                            <p:tgtEl>
                                              <p:spTgt spid="12"/>
                                            </p:tgtEl>
                                            <p:attrNameLst>
                                              <p:attrName>ppt_x</p:attrName>
                                            </p:attrNameLst>
                                          </p:cBhvr>
                                          <p:tavLst>
                                            <p:tav tm="0">
                                              <p:val>
                                                <p:strVal val="0-#ppt_w/2"/>
                                              </p:val>
                                            </p:tav>
                                            <p:tav tm="100000">
                                              <p:val>
                                                <p:strVal val="#ppt_x"/>
                                              </p:val>
                                            </p:tav>
                                          </p:tavLst>
                                        </p:anim>
                                        <p:anim calcmode="lin" valueType="num" p14:bounceEnd="50000">
                                          <p:cBhvr additive="base">
                                            <p:cTn id="24" dur="500" fill="hold"/>
                                            <p:tgtEl>
                                              <p:spTgt spid="12"/>
                                            </p:tgtEl>
                                            <p:attrNameLst>
                                              <p:attrName>ppt_y</p:attrName>
                                            </p:attrNameLst>
                                          </p:cBhvr>
                                          <p:tavLst>
                                            <p:tav tm="0">
                                              <p:val>
                                                <p:strVal val="0-#ppt_h/2"/>
                                              </p:val>
                                            </p:tav>
                                            <p:tav tm="100000">
                                              <p:val>
                                                <p:strVal val="#ppt_y"/>
                                              </p:val>
                                            </p:tav>
                                          </p:tavLst>
                                        </p:anim>
                                      </p:childTnLst>
                                    </p:cTn>
                                  </p:par>
                                  <p:par>
                                    <p:cTn id="25" presetID="2" presetClass="entr" presetSubtype="9" fill="hold" nodeType="withEffect" p14:presetBounceEnd="50000">
                                      <p:stCondLst>
                                        <p:cond delay="0"/>
                                      </p:stCondLst>
                                      <p:childTnLst>
                                        <p:set>
                                          <p:cBhvr>
                                            <p:cTn id="26" dur="1" fill="hold">
                                              <p:stCondLst>
                                                <p:cond delay="0"/>
                                              </p:stCondLst>
                                            </p:cTn>
                                            <p:tgtEl>
                                              <p:spTgt spid="3"/>
                                            </p:tgtEl>
                                            <p:attrNameLst>
                                              <p:attrName>style.visibility</p:attrName>
                                            </p:attrNameLst>
                                          </p:cBhvr>
                                          <p:to>
                                            <p:strVal val="visible"/>
                                          </p:to>
                                        </p:set>
                                        <p:anim calcmode="lin" valueType="num" p14:bounceEnd="50000">
                                          <p:cBhvr additive="base">
                                            <p:cTn id="27" dur="500" fill="hold"/>
                                            <p:tgtEl>
                                              <p:spTgt spid="3"/>
                                            </p:tgtEl>
                                            <p:attrNameLst>
                                              <p:attrName>ppt_x</p:attrName>
                                            </p:attrNameLst>
                                          </p:cBhvr>
                                          <p:tavLst>
                                            <p:tav tm="0">
                                              <p:val>
                                                <p:strVal val="0-#ppt_w/2"/>
                                              </p:val>
                                            </p:tav>
                                            <p:tav tm="100000">
                                              <p:val>
                                                <p:strVal val="#ppt_x"/>
                                              </p:val>
                                            </p:tav>
                                          </p:tavLst>
                                        </p:anim>
                                        <p:anim calcmode="lin" valueType="num" p14:bounceEnd="50000">
                                          <p:cBhvr additive="base">
                                            <p:cTn id="28" dur="500" fill="hold"/>
                                            <p:tgtEl>
                                              <p:spTgt spid="3"/>
                                            </p:tgtEl>
                                            <p:attrNameLst>
                                              <p:attrName>ppt_y</p:attrName>
                                            </p:attrNameLst>
                                          </p:cBhvr>
                                          <p:tavLst>
                                            <p:tav tm="0">
                                              <p:val>
                                                <p:strVal val="0-#ppt_h/2"/>
                                              </p:val>
                                            </p:tav>
                                            <p:tav tm="100000">
                                              <p:val>
                                                <p:strVal val="#ppt_y"/>
                                              </p:val>
                                            </p:tav>
                                          </p:tavLst>
                                        </p:anim>
                                      </p:childTnLst>
                                    </p:cTn>
                                  </p:par>
                                  <p:par>
                                    <p:cTn id="29" presetID="2" presetClass="entr" presetSubtype="9" fill="hold" nodeType="withEffect" p14:presetBounceEnd="50000">
                                      <p:stCondLst>
                                        <p:cond delay="0"/>
                                      </p:stCondLst>
                                      <p:childTnLst>
                                        <p:set>
                                          <p:cBhvr>
                                            <p:cTn id="30" dur="1" fill="hold">
                                              <p:stCondLst>
                                                <p:cond delay="0"/>
                                              </p:stCondLst>
                                            </p:cTn>
                                            <p:tgtEl>
                                              <p:spTgt spid="13"/>
                                            </p:tgtEl>
                                            <p:attrNameLst>
                                              <p:attrName>style.visibility</p:attrName>
                                            </p:attrNameLst>
                                          </p:cBhvr>
                                          <p:to>
                                            <p:strVal val="visible"/>
                                          </p:to>
                                        </p:set>
                                        <p:anim calcmode="lin" valueType="num" p14:bounceEnd="50000">
                                          <p:cBhvr additive="base">
                                            <p:cTn id="31" dur="500" fill="hold"/>
                                            <p:tgtEl>
                                              <p:spTgt spid="13"/>
                                            </p:tgtEl>
                                            <p:attrNameLst>
                                              <p:attrName>ppt_x</p:attrName>
                                            </p:attrNameLst>
                                          </p:cBhvr>
                                          <p:tavLst>
                                            <p:tav tm="0">
                                              <p:val>
                                                <p:strVal val="0-#ppt_w/2"/>
                                              </p:val>
                                            </p:tav>
                                            <p:tav tm="100000">
                                              <p:val>
                                                <p:strVal val="#ppt_x"/>
                                              </p:val>
                                            </p:tav>
                                          </p:tavLst>
                                        </p:anim>
                                        <p:anim calcmode="lin" valueType="num" p14:bounceEnd="50000">
                                          <p:cBhvr additive="base">
                                            <p:cTn id="32" dur="500" fill="hold"/>
                                            <p:tgtEl>
                                              <p:spTgt spid="13"/>
                                            </p:tgtEl>
                                            <p:attrNameLst>
                                              <p:attrName>ppt_y</p:attrName>
                                            </p:attrNameLst>
                                          </p:cBhvr>
                                          <p:tavLst>
                                            <p:tav tm="0">
                                              <p:val>
                                                <p:strVal val="0-#ppt_h/2"/>
                                              </p:val>
                                            </p:tav>
                                            <p:tav tm="100000">
                                              <p:val>
                                                <p:strVal val="#ppt_y"/>
                                              </p:val>
                                            </p:tav>
                                          </p:tavLst>
                                        </p:anim>
                                      </p:childTnLst>
                                    </p:cTn>
                                  </p:par>
                                  <p:par>
                                    <p:cTn id="33" presetID="2" presetClass="entr" presetSubtype="1" fill="hold" grpId="0" nodeType="withEffect" p14:presetBounceEnd="50000">
                                      <p:stCondLst>
                                        <p:cond delay="0"/>
                                      </p:stCondLst>
                                      <p:iterate type="lt">
                                        <p:tmPct val="10000"/>
                                      </p:iterate>
                                      <p:childTnLst>
                                        <p:set>
                                          <p:cBhvr>
                                            <p:cTn id="34" dur="1" fill="hold">
                                              <p:stCondLst>
                                                <p:cond delay="0"/>
                                              </p:stCondLst>
                                            </p:cTn>
                                            <p:tgtEl>
                                              <p:spTgt spid="14"/>
                                            </p:tgtEl>
                                            <p:attrNameLst>
                                              <p:attrName>style.visibility</p:attrName>
                                            </p:attrNameLst>
                                          </p:cBhvr>
                                          <p:to>
                                            <p:strVal val="visible"/>
                                          </p:to>
                                        </p:set>
                                        <p:anim calcmode="lin" valueType="num" p14:bounceEnd="50000">
                                          <p:cBhvr additive="base">
                                            <p:cTn id="35" dur="500" fill="hold"/>
                                            <p:tgtEl>
                                              <p:spTgt spid="14"/>
                                            </p:tgtEl>
                                            <p:attrNameLst>
                                              <p:attrName>ppt_x</p:attrName>
                                            </p:attrNameLst>
                                          </p:cBhvr>
                                          <p:tavLst>
                                            <p:tav tm="0">
                                              <p:val>
                                                <p:strVal val="#ppt_x"/>
                                              </p:val>
                                            </p:tav>
                                            <p:tav tm="100000">
                                              <p:val>
                                                <p:strVal val="#ppt_x"/>
                                              </p:val>
                                            </p:tav>
                                          </p:tavLst>
                                        </p:anim>
                                        <p:anim calcmode="lin" valueType="num" p14:bounceEnd="50000">
                                          <p:cBhvr additive="base">
                                            <p:cTn id="36" dur="500" fill="hold"/>
                                            <p:tgtEl>
                                              <p:spTgt spid="14"/>
                                            </p:tgtEl>
                                            <p:attrNameLst>
                                              <p:attrName>ppt_y</p:attrName>
                                            </p:attrNameLst>
                                          </p:cBhvr>
                                          <p:tavLst>
                                            <p:tav tm="0">
                                              <p:val>
                                                <p:strVal val="0-#ppt_h/2"/>
                                              </p:val>
                                            </p:tav>
                                            <p:tav tm="100000">
                                              <p:val>
                                                <p:strVal val="#ppt_y"/>
                                              </p:val>
                                            </p:tav>
                                          </p:tavLst>
                                        </p:anim>
                                      </p:childTnLst>
                                    </p:cTn>
                                  </p:par>
                                </p:childTnLst>
                              </p:cTn>
                            </p:par>
                            <p:par>
                              <p:cTn id="37" fill="hold">
                                <p:stCondLst>
                                  <p:cond delay="850"/>
                                </p:stCondLst>
                                <p:childTnLst>
                                  <p:par>
                                    <p:cTn id="38" presetID="32" presetClass="emph" presetSubtype="0" repeatCount="5000" fill="hold" grpId="1" nodeType="afterEffect">
                                      <p:stCondLst>
                                        <p:cond delay="0"/>
                                      </p:stCondLst>
                                      <p:iterate type="lt">
                                        <p:tmPct val="0"/>
                                      </p:iterate>
                                      <p:childTnLst>
                                        <p:animRot by="120000">
                                          <p:cBhvr>
                                            <p:cTn id="39" dur="100" fill="hold">
                                              <p:stCondLst>
                                                <p:cond delay="0"/>
                                              </p:stCondLst>
                                            </p:cTn>
                                            <p:tgtEl>
                                              <p:spTgt spid="14"/>
                                            </p:tgtEl>
                                            <p:attrNameLst>
                                              <p:attrName>r</p:attrName>
                                            </p:attrNameLst>
                                          </p:cBhvr>
                                        </p:animRot>
                                        <p:animRot by="-240000">
                                          <p:cBhvr>
                                            <p:cTn id="40" dur="200" fill="hold">
                                              <p:stCondLst>
                                                <p:cond delay="200"/>
                                              </p:stCondLst>
                                            </p:cTn>
                                            <p:tgtEl>
                                              <p:spTgt spid="14"/>
                                            </p:tgtEl>
                                            <p:attrNameLst>
                                              <p:attrName>r</p:attrName>
                                            </p:attrNameLst>
                                          </p:cBhvr>
                                        </p:animRot>
                                        <p:animRot by="240000">
                                          <p:cBhvr>
                                            <p:cTn id="41" dur="200" fill="hold">
                                              <p:stCondLst>
                                                <p:cond delay="400"/>
                                              </p:stCondLst>
                                            </p:cTn>
                                            <p:tgtEl>
                                              <p:spTgt spid="14"/>
                                            </p:tgtEl>
                                            <p:attrNameLst>
                                              <p:attrName>r</p:attrName>
                                            </p:attrNameLst>
                                          </p:cBhvr>
                                        </p:animRot>
                                        <p:animRot by="-240000">
                                          <p:cBhvr>
                                            <p:cTn id="42" dur="200" fill="hold">
                                              <p:stCondLst>
                                                <p:cond delay="600"/>
                                              </p:stCondLst>
                                            </p:cTn>
                                            <p:tgtEl>
                                              <p:spTgt spid="14"/>
                                            </p:tgtEl>
                                            <p:attrNameLst>
                                              <p:attrName>r</p:attrName>
                                            </p:attrNameLst>
                                          </p:cBhvr>
                                        </p:animRot>
                                        <p:animRot by="120000">
                                          <p:cBhvr>
                                            <p:cTn id="43" dur="200" fill="hold">
                                              <p:stCondLst>
                                                <p:cond delay="800"/>
                                              </p:stCondLst>
                                            </p:cTn>
                                            <p:tgtEl>
                                              <p:spTgt spid="14"/>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audio>
                  <p:cMediaNode vol="100000" numSld="999">
                    <p:cTn id="44" repeatCount="indefinite" fill="hold" display="0">
                      <p:stCondLst>
                        <p:cond delay="indefinite"/>
                      </p:stCondLst>
                      <p:endCondLst>
                        <p:cond evt="onStopAudio" delay="0">
                          <p:tgtEl>
                            <p:sldTgt/>
                          </p:tgtEl>
                        </p:cond>
                      </p:endCondLst>
                    </p:cTn>
                    <p:tgtEl>
                      <p:spTgt spid="62"/>
                    </p:tgtEl>
                  </p:cMediaNode>
                </p:audio>
              </p:childTnLst>
            </p:cTn>
          </p:par>
        </p:tnLst>
        <p:bldLst>
          <p:bldP spid="14" grpId="0"/>
          <p:bldP spid="14" grpId="1"/>
        </p:bldLst>
      </p:timing>
    </mc:Choice>
    <mc:Fallback xmlns="">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9" fill="hold" nodeType="withEffect">
                                      <p:stCondLst>
                                        <p:cond delay="0"/>
                                      </p:stCondLst>
                                      <p:childTnLst>
                                        <p:set>
                                          <p:cBhvr>
                                            <p:cTn id="6" dur="1" fill="hold">
                                              <p:stCondLst>
                                                <p:cond delay="0"/>
                                              </p:stCondLst>
                                            </p:cTn>
                                            <p:tgtEl>
                                              <p:spTgt spid="62"/>
                                            </p:tgtEl>
                                            <p:attrNameLst>
                                              <p:attrName>style.visibility</p:attrName>
                                            </p:attrNameLst>
                                          </p:cBhvr>
                                          <p:to>
                                            <p:strVal val="visible"/>
                                          </p:to>
                                        </p:set>
                                        <p:anim calcmode="lin" valueType="num">
                                          <p:cBhvr additive="base">
                                            <p:cTn id="7" dur="500" fill="hold"/>
                                            <p:tgtEl>
                                              <p:spTgt spid="62"/>
                                            </p:tgtEl>
                                            <p:attrNameLst>
                                              <p:attrName>ppt_x</p:attrName>
                                            </p:attrNameLst>
                                          </p:cBhvr>
                                          <p:tavLst>
                                            <p:tav tm="0">
                                              <p:val>
                                                <p:strVal val="0-#ppt_w/2"/>
                                              </p:val>
                                            </p:tav>
                                            <p:tav tm="100000">
                                              <p:val>
                                                <p:strVal val="#ppt_x"/>
                                              </p:val>
                                            </p:tav>
                                          </p:tavLst>
                                        </p:anim>
                                        <p:anim calcmode="lin" valueType="num">
                                          <p:cBhvr additive="base">
                                            <p:cTn id="8" dur="500" fill="hold"/>
                                            <p:tgtEl>
                                              <p:spTgt spid="62"/>
                                            </p:tgtEl>
                                            <p:attrNameLst>
                                              <p:attrName>ppt_y</p:attrName>
                                            </p:attrNameLst>
                                          </p:cBhvr>
                                          <p:tavLst>
                                            <p:tav tm="0">
                                              <p:val>
                                                <p:strVal val="0-#ppt_h/2"/>
                                              </p:val>
                                            </p:tav>
                                            <p:tav tm="100000">
                                              <p:val>
                                                <p:strVal val="#ppt_y"/>
                                              </p:val>
                                            </p:tav>
                                          </p:tavLst>
                                        </p:anim>
                                      </p:childTnLst>
                                    </p:cTn>
                                  </p:par>
                                  <p:par>
                                    <p:cTn id="9" presetID="2" presetClass="entr" presetSubtype="9" fill="hold" nodeType="withEffect">
                                      <p:stCondLst>
                                        <p:cond delay="0"/>
                                      </p:stCondLst>
                                      <p:childTnLst>
                                        <p:set>
                                          <p:cBhvr>
                                            <p:cTn id="10" dur="1" fill="hold">
                                              <p:stCondLst>
                                                <p:cond delay="0"/>
                                              </p:stCondLst>
                                            </p:cTn>
                                            <p:tgtEl>
                                              <p:spTgt spid="4"/>
                                            </p:tgtEl>
                                            <p:attrNameLst>
                                              <p:attrName>style.visibility</p:attrName>
                                            </p:attrNameLst>
                                          </p:cBhvr>
                                          <p:to>
                                            <p:strVal val="visible"/>
                                          </p:to>
                                        </p:set>
                                        <p:anim calcmode="lin" valueType="num">
                                          <p:cBhvr additive="base">
                                            <p:cTn id="11" dur="500" fill="hold"/>
                                            <p:tgtEl>
                                              <p:spTgt spid="4"/>
                                            </p:tgtEl>
                                            <p:attrNameLst>
                                              <p:attrName>ppt_x</p:attrName>
                                            </p:attrNameLst>
                                          </p:cBhvr>
                                          <p:tavLst>
                                            <p:tav tm="0">
                                              <p:val>
                                                <p:strVal val="0-#ppt_w/2"/>
                                              </p:val>
                                            </p:tav>
                                            <p:tav tm="100000">
                                              <p:val>
                                                <p:strVal val="#ppt_x"/>
                                              </p:val>
                                            </p:tav>
                                          </p:tavLst>
                                        </p:anim>
                                        <p:anim calcmode="lin" valueType="num">
                                          <p:cBhvr additive="base">
                                            <p:cTn id="12" dur="500" fill="hold"/>
                                            <p:tgtEl>
                                              <p:spTgt spid="4"/>
                                            </p:tgtEl>
                                            <p:attrNameLst>
                                              <p:attrName>ppt_y</p:attrName>
                                            </p:attrNameLst>
                                          </p:cBhvr>
                                          <p:tavLst>
                                            <p:tav tm="0">
                                              <p:val>
                                                <p:strVal val="0-#ppt_h/2"/>
                                              </p:val>
                                            </p:tav>
                                            <p:tav tm="100000">
                                              <p:val>
                                                <p:strVal val="#ppt_y"/>
                                              </p:val>
                                            </p:tav>
                                          </p:tavLst>
                                        </p:anim>
                                      </p:childTnLst>
                                    </p:cTn>
                                  </p:par>
                                  <p:par>
                                    <p:cTn id="13" presetID="2" presetClass="entr" presetSubtype="9" fill="hold" nodeType="withEffect">
                                      <p:stCondLst>
                                        <p:cond delay="0"/>
                                      </p:stCondLst>
                                      <p:childTnLst>
                                        <p:set>
                                          <p:cBhvr>
                                            <p:cTn id="14" dur="1" fill="hold">
                                              <p:stCondLst>
                                                <p:cond delay="0"/>
                                              </p:stCondLst>
                                            </p:cTn>
                                            <p:tgtEl>
                                              <p:spTgt spid="7"/>
                                            </p:tgtEl>
                                            <p:attrNameLst>
                                              <p:attrName>style.visibility</p:attrName>
                                            </p:attrNameLst>
                                          </p:cBhvr>
                                          <p:to>
                                            <p:strVal val="visible"/>
                                          </p:to>
                                        </p:set>
                                        <p:anim calcmode="lin" valueType="num">
                                          <p:cBhvr additive="base">
                                            <p:cTn id="15" dur="500" fill="hold"/>
                                            <p:tgtEl>
                                              <p:spTgt spid="7"/>
                                            </p:tgtEl>
                                            <p:attrNameLst>
                                              <p:attrName>ppt_x</p:attrName>
                                            </p:attrNameLst>
                                          </p:cBhvr>
                                          <p:tavLst>
                                            <p:tav tm="0">
                                              <p:val>
                                                <p:strVal val="0-#ppt_w/2"/>
                                              </p:val>
                                            </p:tav>
                                            <p:tav tm="100000">
                                              <p:val>
                                                <p:strVal val="#ppt_x"/>
                                              </p:val>
                                            </p:tav>
                                          </p:tavLst>
                                        </p:anim>
                                        <p:anim calcmode="lin" valueType="num">
                                          <p:cBhvr additive="base">
                                            <p:cTn id="16" dur="500" fill="hold"/>
                                            <p:tgtEl>
                                              <p:spTgt spid="7"/>
                                            </p:tgtEl>
                                            <p:attrNameLst>
                                              <p:attrName>ppt_y</p:attrName>
                                            </p:attrNameLst>
                                          </p:cBhvr>
                                          <p:tavLst>
                                            <p:tav tm="0">
                                              <p:val>
                                                <p:strVal val="0-#ppt_h/2"/>
                                              </p:val>
                                            </p:tav>
                                            <p:tav tm="100000">
                                              <p:val>
                                                <p:strVal val="#ppt_y"/>
                                              </p:val>
                                            </p:tav>
                                          </p:tavLst>
                                        </p:anim>
                                      </p:childTnLst>
                                    </p:cTn>
                                  </p:par>
                                  <p:par>
                                    <p:cTn id="17" presetID="2" presetClass="entr" presetSubtype="9" fill="hold" nodeType="withEffect">
                                      <p:stCondLst>
                                        <p:cond delay="0"/>
                                      </p:stCondLst>
                                      <p:childTnLst>
                                        <p:set>
                                          <p:cBhvr>
                                            <p:cTn id="18" dur="1" fill="hold">
                                              <p:stCondLst>
                                                <p:cond delay="0"/>
                                              </p:stCondLst>
                                            </p:cTn>
                                            <p:tgtEl>
                                              <p:spTgt spid="10"/>
                                            </p:tgtEl>
                                            <p:attrNameLst>
                                              <p:attrName>style.visibility</p:attrName>
                                            </p:attrNameLst>
                                          </p:cBhvr>
                                          <p:to>
                                            <p:strVal val="visible"/>
                                          </p:to>
                                        </p:set>
                                        <p:anim calcmode="lin" valueType="num">
                                          <p:cBhvr additive="base">
                                            <p:cTn id="19" dur="500" fill="hold"/>
                                            <p:tgtEl>
                                              <p:spTgt spid="10"/>
                                            </p:tgtEl>
                                            <p:attrNameLst>
                                              <p:attrName>ppt_x</p:attrName>
                                            </p:attrNameLst>
                                          </p:cBhvr>
                                          <p:tavLst>
                                            <p:tav tm="0">
                                              <p:val>
                                                <p:strVal val="0-#ppt_w/2"/>
                                              </p:val>
                                            </p:tav>
                                            <p:tav tm="100000">
                                              <p:val>
                                                <p:strVal val="#ppt_x"/>
                                              </p:val>
                                            </p:tav>
                                          </p:tavLst>
                                        </p:anim>
                                        <p:anim calcmode="lin" valueType="num">
                                          <p:cBhvr additive="base">
                                            <p:cTn id="20" dur="500" fill="hold"/>
                                            <p:tgtEl>
                                              <p:spTgt spid="10"/>
                                            </p:tgtEl>
                                            <p:attrNameLst>
                                              <p:attrName>ppt_y</p:attrName>
                                            </p:attrNameLst>
                                          </p:cBhvr>
                                          <p:tavLst>
                                            <p:tav tm="0">
                                              <p:val>
                                                <p:strVal val="0-#ppt_h/2"/>
                                              </p:val>
                                            </p:tav>
                                            <p:tav tm="100000">
                                              <p:val>
                                                <p:strVal val="#ppt_y"/>
                                              </p:val>
                                            </p:tav>
                                          </p:tavLst>
                                        </p:anim>
                                      </p:childTnLst>
                                    </p:cTn>
                                  </p:par>
                                  <p:par>
                                    <p:cTn id="21" presetID="2" presetClass="entr" presetSubtype="9" fill="hold" nodeType="withEffect">
                                      <p:stCondLst>
                                        <p:cond delay="0"/>
                                      </p:stCondLst>
                                      <p:childTnLst>
                                        <p:set>
                                          <p:cBhvr>
                                            <p:cTn id="22" dur="1" fill="hold">
                                              <p:stCondLst>
                                                <p:cond delay="0"/>
                                              </p:stCondLst>
                                            </p:cTn>
                                            <p:tgtEl>
                                              <p:spTgt spid="12"/>
                                            </p:tgtEl>
                                            <p:attrNameLst>
                                              <p:attrName>style.visibility</p:attrName>
                                            </p:attrNameLst>
                                          </p:cBhvr>
                                          <p:to>
                                            <p:strVal val="visible"/>
                                          </p:to>
                                        </p:set>
                                        <p:anim calcmode="lin" valueType="num">
                                          <p:cBhvr additive="base">
                                            <p:cTn id="23" dur="500" fill="hold"/>
                                            <p:tgtEl>
                                              <p:spTgt spid="12"/>
                                            </p:tgtEl>
                                            <p:attrNameLst>
                                              <p:attrName>ppt_x</p:attrName>
                                            </p:attrNameLst>
                                          </p:cBhvr>
                                          <p:tavLst>
                                            <p:tav tm="0">
                                              <p:val>
                                                <p:strVal val="0-#ppt_w/2"/>
                                              </p:val>
                                            </p:tav>
                                            <p:tav tm="100000">
                                              <p:val>
                                                <p:strVal val="#ppt_x"/>
                                              </p:val>
                                            </p:tav>
                                          </p:tavLst>
                                        </p:anim>
                                        <p:anim calcmode="lin" valueType="num">
                                          <p:cBhvr additive="base">
                                            <p:cTn id="24" dur="500" fill="hold"/>
                                            <p:tgtEl>
                                              <p:spTgt spid="12"/>
                                            </p:tgtEl>
                                            <p:attrNameLst>
                                              <p:attrName>ppt_y</p:attrName>
                                            </p:attrNameLst>
                                          </p:cBhvr>
                                          <p:tavLst>
                                            <p:tav tm="0">
                                              <p:val>
                                                <p:strVal val="0-#ppt_h/2"/>
                                              </p:val>
                                            </p:tav>
                                            <p:tav tm="100000">
                                              <p:val>
                                                <p:strVal val="#ppt_y"/>
                                              </p:val>
                                            </p:tav>
                                          </p:tavLst>
                                        </p:anim>
                                      </p:childTnLst>
                                    </p:cTn>
                                  </p:par>
                                  <p:par>
                                    <p:cTn id="25" presetID="2" presetClass="entr" presetSubtype="9" fill="hold" nodeType="withEffect">
                                      <p:stCondLst>
                                        <p:cond delay="0"/>
                                      </p:stCondLst>
                                      <p:childTnLst>
                                        <p:set>
                                          <p:cBhvr>
                                            <p:cTn id="26" dur="1" fill="hold">
                                              <p:stCondLst>
                                                <p:cond delay="0"/>
                                              </p:stCondLst>
                                            </p:cTn>
                                            <p:tgtEl>
                                              <p:spTgt spid="3"/>
                                            </p:tgtEl>
                                            <p:attrNameLst>
                                              <p:attrName>style.visibility</p:attrName>
                                            </p:attrNameLst>
                                          </p:cBhvr>
                                          <p:to>
                                            <p:strVal val="visible"/>
                                          </p:to>
                                        </p:set>
                                        <p:anim calcmode="lin" valueType="num">
                                          <p:cBhvr additive="base">
                                            <p:cTn id="27" dur="500" fill="hold"/>
                                            <p:tgtEl>
                                              <p:spTgt spid="3"/>
                                            </p:tgtEl>
                                            <p:attrNameLst>
                                              <p:attrName>ppt_x</p:attrName>
                                            </p:attrNameLst>
                                          </p:cBhvr>
                                          <p:tavLst>
                                            <p:tav tm="0">
                                              <p:val>
                                                <p:strVal val="0-#ppt_w/2"/>
                                              </p:val>
                                            </p:tav>
                                            <p:tav tm="100000">
                                              <p:val>
                                                <p:strVal val="#ppt_x"/>
                                              </p:val>
                                            </p:tav>
                                          </p:tavLst>
                                        </p:anim>
                                        <p:anim calcmode="lin" valueType="num">
                                          <p:cBhvr additive="base">
                                            <p:cTn id="28" dur="500" fill="hold"/>
                                            <p:tgtEl>
                                              <p:spTgt spid="3"/>
                                            </p:tgtEl>
                                            <p:attrNameLst>
                                              <p:attrName>ppt_y</p:attrName>
                                            </p:attrNameLst>
                                          </p:cBhvr>
                                          <p:tavLst>
                                            <p:tav tm="0">
                                              <p:val>
                                                <p:strVal val="0-#ppt_h/2"/>
                                              </p:val>
                                            </p:tav>
                                            <p:tav tm="100000">
                                              <p:val>
                                                <p:strVal val="#ppt_y"/>
                                              </p:val>
                                            </p:tav>
                                          </p:tavLst>
                                        </p:anim>
                                      </p:childTnLst>
                                    </p:cTn>
                                  </p:par>
                                  <p:par>
                                    <p:cTn id="29" presetID="2" presetClass="entr" presetSubtype="9" fill="hold" nodeType="withEffect">
                                      <p:stCondLst>
                                        <p:cond delay="0"/>
                                      </p:stCondLst>
                                      <p:childTnLst>
                                        <p:set>
                                          <p:cBhvr>
                                            <p:cTn id="30" dur="1" fill="hold">
                                              <p:stCondLst>
                                                <p:cond delay="0"/>
                                              </p:stCondLst>
                                            </p:cTn>
                                            <p:tgtEl>
                                              <p:spTgt spid="13"/>
                                            </p:tgtEl>
                                            <p:attrNameLst>
                                              <p:attrName>style.visibility</p:attrName>
                                            </p:attrNameLst>
                                          </p:cBhvr>
                                          <p:to>
                                            <p:strVal val="visible"/>
                                          </p:to>
                                        </p:set>
                                        <p:anim calcmode="lin" valueType="num">
                                          <p:cBhvr additive="base">
                                            <p:cTn id="31" dur="500" fill="hold"/>
                                            <p:tgtEl>
                                              <p:spTgt spid="13"/>
                                            </p:tgtEl>
                                            <p:attrNameLst>
                                              <p:attrName>ppt_x</p:attrName>
                                            </p:attrNameLst>
                                          </p:cBhvr>
                                          <p:tavLst>
                                            <p:tav tm="0">
                                              <p:val>
                                                <p:strVal val="0-#ppt_w/2"/>
                                              </p:val>
                                            </p:tav>
                                            <p:tav tm="100000">
                                              <p:val>
                                                <p:strVal val="#ppt_x"/>
                                              </p:val>
                                            </p:tav>
                                          </p:tavLst>
                                        </p:anim>
                                        <p:anim calcmode="lin" valueType="num">
                                          <p:cBhvr additive="base">
                                            <p:cTn id="32" dur="500" fill="hold"/>
                                            <p:tgtEl>
                                              <p:spTgt spid="13"/>
                                            </p:tgtEl>
                                            <p:attrNameLst>
                                              <p:attrName>ppt_y</p:attrName>
                                            </p:attrNameLst>
                                          </p:cBhvr>
                                          <p:tavLst>
                                            <p:tav tm="0">
                                              <p:val>
                                                <p:strVal val="0-#ppt_h/2"/>
                                              </p:val>
                                            </p:tav>
                                            <p:tav tm="100000">
                                              <p:val>
                                                <p:strVal val="#ppt_y"/>
                                              </p:val>
                                            </p:tav>
                                          </p:tavLst>
                                        </p:anim>
                                      </p:childTnLst>
                                    </p:cTn>
                                  </p:par>
                                  <p:par>
                                    <p:cTn id="33" presetID="2" presetClass="entr" presetSubtype="1" fill="hold" grpId="0" nodeType="withEffect">
                                      <p:stCondLst>
                                        <p:cond delay="0"/>
                                      </p:stCondLst>
                                      <p:iterate type="lt">
                                        <p:tmPct val="10000"/>
                                      </p:iterate>
                                      <p:childTnLst>
                                        <p:set>
                                          <p:cBhvr>
                                            <p:cTn id="34" dur="1" fill="hold">
                                              <p:stCondLst>
                                                <p:cond delay="0"/>
                                              </p:stCondLst>
                                            </p:cTn>
                                            <p:tgtEl>
                                              <p:spTgt spid="14"/>
                                            </p:tgtEl>
                                            <p:attrNameLst>
                                              <p:attrName>style.visibility</p:attrName>
                                            </p:attrNameLst>
                                          </p:cBhvr>
                                          <p:to>
                                            <p:strVal val="visible"/>
                                          </p:to>
                                        </p:set>
                                        <p:anim calcmode="lin" valueType="num">
                                          <p:cBhvr additive="base">
                                            <p:cTn id="35" dur="500" fill="hold"/>
                                            <p:tgtEl>
                                              <p:spTgt spid="14"/>
                                            </p:tgtEl>
                                            <p:attrNameLst>
                                              <p:attrName>ppt_x</p:attrName>
                                            </p:attrNameLst>
                                          </p:cBhvr>
                                          <p:tavLst>
                                            <p:tav tm="0">
                                              <p:val>
                                                <p:strVal val="#ppt_x"/>
                                              </p:val>
                                            </p:tav>
                                            <p:tav tm="100000">
                                              <p:val>
                                                <p:strVal val="#ppt_x"/>
                                              </p:val>
                                            </p:tav>
                                          </p:tavLst>
                                        </p:anim>
                                        <p:anim calcmode="lin" valueType="num">
                                          <p:cBhvr additive="base">
                                            <p:cTn id="36" dur="500" fill="hold"/>
                                            <p:tgtEl>
                                              <p:spTgt spid="14"/>
                                            </p:tgtEl>
                                            <p:attrNameLst>
                                              <p:attrName>ppt_y</p:attrName>
                                            </p:attrNameLst>
                                          </p:cBhvr>
                                          <p:tavLst>
                                            <p:tav tm="0">
                                              <p:val>
                                                <p:strVal val="0-#ppt_h/2"/>
                                              </p:val>
                                            </p:tav>
                                            <p:tav tm="100000">
                                              <p:val>
                                                <p:strVal val="#ppt_y"/>
                                              </p:val>
                                            </p:tav>
                                          </p:tavLst>
                                        </p:anim>
                                      </p:childTnLst>
                                    </p:cTn>
                                  </p:par>
                                </p:childTnLst>
                              </p:cTn>
                            </p:par>
                            <p:par>
                              <p:cTn id="37" fill="hold">
                                <p:stCondLst>
                                  <p:cond delay="850"/>
                                </p:stCondLst>
                                <p:childTnLst>
                                  <p:par>
                                    <p:cTn id="38" presetID="32" presetClass="emph" presetSubtype="0" repeatCount="5000" fill="hold" grpId="1" nodeType="afterEffect">
                                      <p:stCondLst>
                                        <p:cond delay="0"/>
                                      </p:stCondLst>
                                      <p:iterate type="lt">
                                        <p:tmPct val="0"/>
                                      </p:iterate>
                                      <p:childTnLst>
                                        <p:animRot by="120000">
                                          <p:cBhvr>
                                            <p:cTn id="39" dur="100" fill="hold">
                                              <p:stCondLst>
                                                <p:cond delay="0"/>
                                              </p:stCondLst>
                                            </p:cTn>
                                            <p:tgtEl>
                                              <p:spTgt spid="14"/>
                                            </p:tgtEl>
                                            <p:attrNameLst>
                                              <p:attrName>r</p:attrName>
                                            </p:attrNameLst>
                                          </p:cBhvr>
                                        </p:animRot>
                                        <p:animRot by="-240000">
                                          <p:cBhvr>
                                            <p:cTn id="40" dur="200" fill="hold">
                                              <p:stCondLst>
                                                <p:cond delay="200"/>
                                              </p:stCondLst>
                                            </p:cTn>
                                            <p:tgtEl>
                                              <p:spTgt spid="14"/>
                                            </p:tgtEl>
                                            <p:attrNameLst>
                                              <p:attrName>r</p:attrName>
                                            </p:attrNameLst>
                                          </p:cBhvr>
                                        </p:animRot>
                                        <p:animRot by="240000">
                                          <p:cBhvr>
                                            <p:cTn id="41" dur="200" fill="hold">
                                              <p:stCondLst>
                                                <p:cond delay="400"/>
                                              </p:stCondLst>
                                            </p:cTn>
                                            <p:tgtEl>
                                              <p:spTgt spid="14"/>
                                            </p:tgtEl>
                                            <p:attrNameLst>
                                              <p:attrName>r</p:attrName>
                                            </p:attrNameLst>
                                          </p:cBhvr>
                                        </p:animRot>
                                        <p:animRot by="-240000">
                                          <p:cBhvr>
                                            <p:cTn id="42" dur="200" fill="hold">
                                              <p:stCondLst>
                                                <p:cond delay="600"/>
                                              </p:stCondLst>
                                            </p:cTn>
                                            <p:tgtEl>
                                              <p:spTgt spid="14"/>
                                            </p:tgtEl>
                                            <p:attrNameLst>
                                              <p:attrName>r</p:attrName>
                                            </p:attrNameLst>
                                          </p:cBhvr>
                                        </p:animRot>
                                        <p:animRot by="120000">
                                          <p:cBhvr>
                                            <p:cTn id="43" dur="200" fill="hold">
                                              <p:stCondLst>
                                                <p:cond delay="800"/>
                                              </p:stCondLst>
                                            </p:cTn>
                                            <p:tgtEl>
                                              <p:spTgt spid="14"/>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audio>
                  <p:cMediaNode vol="100000" numSld="999">
                    <p:cTn id="44" repeatCount="indefinite" fill="hold" display="0">
                      <p:stCondLst>
                        <p:cond delay="indefinite"/>
                      </p:stCondLst>
                      <p:endCondLst>
                        <p:cond evt="onStopAudio" delay="0">
                          <p:tgtEl>
                            <p:sldTgt/>
                          </p:tgtEl>
                        </p:cond>
                      </p:endCondLst>
                    </p:cTn>
                    <p:tgtEl>
                      <p:spTgt spid="62"/>
                    </p:tgtEl>
                  </p:cMediaNode>
                </p:audio>
              </p:childTnLst>
            </p:cTn>
          </p:par>
        </p:tnLst>
        <p:bldLst>
          <p:bldP spid="14" grpId="0"/>
          <p:bldP spid="14" grpId="1"/>
        </p:bldLst>
      </p:timing>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pic>
        <p:nvPicPr>
          <p:cNvPr id="2" name="3KDtWI2-cwY"/>
          <p:cNvPicPr>
            <a:picLocks noRot="1" noChangeAspect="1"/>
          </p:cNvPicPr>
          <p:nvPr>
            <a:videoFile r:link="rId1"/>
          </p:nvPr>
        </p:nvPicPr>
        <p:blipFill>
          <a:blip r:embed="rId4"/>
          <a:stretch>
            <a:fillRect/>
          </a:stretch>
        </p:blipFill>
        <p:spPr>
          <a:xfrm>
            <a:off x="152400" y="697923"/>
            <a:ext cx="8839200" cy="4445577"/>
          </a:xfrm>
          <a:prstGeom prst="rect">
            <a:avLst/>
          </a:prstGeom>
        </p:spPr>
      </p:pic>
      <p:sp>
        <p:nvSpPr>
          <p:cNvPr id="5" name="Rounded Rectangle 4"/>
          <p:cNvSpPr/>
          <p:nvPr/>
        </p:nvSpPr>
        <p:spPr>
          <a:xfrm>
            <a:off x="31172" y="12123"/>
            <a:ext cx="9112827" cy="6858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FF0000"/>
                </a:solidFill>
                <a:latin typeface="Times New Roman" panose="02020603050405020304" pitchFamily="18" charset="0"/>
                <a:cs typeface="Times New Roman" panose="02020603050405020304" pitchFamily="18" charset="0"/>
              </a:rPr>
              <a:t>Em </a:t>
            </a:r>
            <a:r>
              <a:rPr lang="en-US" sz="2400" dirty="0" err="1">
                <a:solidFill>
                  <a:srgbClr val="FF0000"/>
                </a:solidFill>
                <a:latin typeface="Times New Roman" panose="02020603050405020304" pitchFamily="18" charset="0"/>
                <a:cs typeface="Times New Roman" panose="02020603050405020304" pitchFamily="18" charset="0"/>
              </a:rPr>
              <a:t>hãy</a:t>
            </a:r>
            <a:r>
              <a:rPr lang="en-US" sz="2400" dirty="0">
                <a:solidFill>
                  <a:srgbClr val="FF0000"/>
                </a:solidFill>
                <a:latin typeface="Times New Roman" panose="02020603050405020304" pitchFamily="18" charset="0"/>
                <a:cs typeface="Times New Roman" panose="02020603050405020304" pitchFamily="18" charset="0"/>
              </a:rPr>
              <a:t> </a:t>
            </a:r>
            <a:r>
              <a:rPr lang="en-US" sz="2400" dirty="0" err="1">
                <a:solidFill>
                  <a:srgbClr val="FF0000"/>
                </a:solidFill>
                <a:latin typeface="Times New Roman" panose="02020603050405020304" pitchFamily="18" charset="0"/>
                <a:cs typeface="Times New Roman" panose="02020603050405020304" pitchFamily="18" charset="0"/>
              </a:rPr>
              <a:t>xem</a:t>
            </a:r>
            <a:r>
              <a:rPr lang="en-US" sz="2400" dirty="0">
                <a:solidFill>
                  <a:srgbClr val="FF0000"/>
                </a:solidFill>
                <a:latin typeface="Times New Roman" panose="02020603050405020304" pitchFamily="18" charset="0"/>
                <a:cs typeface="Times New Roman" panose="02020603050405020304" pitchFamily="18" charset="0"/>
              </a:rPr>
              <a:t> </a:t>
            </a:r>
            <a:r>
              <a:rPr lang="en-US" sz="2400" dirty="0" err="1">
                <a:solidFill>
                  <a:srgbClr val="FF0000"/>
                </a:solidFill>
                <a:latin typeface="Times New Roman" panose="02020603050405020304" pitchFamily="18" charset="0"/>
                <a:cs typeface="Times New Roman" panose="02020603050405020304" pitchFamily="18" charset="0"/>
              </a:rPr>
              <a:t>đoạn</a:t>
            </a:r>
            <a:r>
              <a:rPr lang="en-US" sz="2400" dirty="0">
                <a:solidFill>
                  <a:srgbClr val="FF0000"/>
                </a:solidFill>
                <a:latin typeface="Times New Roman" panose="02020603050405020304" pitchFamily="18" charset="0"/>
                <a:cs typeface="Times New Roman" panose="02020603050405020304" pitchFamily="18" charset="0"/>
              </a:rPr>
              <a:t> clip </a:t>
            </a:r>
            <a:r>
              <a:rPr lang="en-US" sz="2400" dirty="0" err="1">
                <a:solidFill>
                  <a:srgbClr val="FF0000"/>
                </a:solidFill>
                <a:latin typeface="Times New Roman" panose="02020603050405020304" pitchFamily="18" charset="0"/>
                <a:cs typeface="Times New Roman" panose="02020603050405020304" pitchFamily="18" charset="0"/>
              </a:rPr>
              <a:t>giới</a:t>
            </a:r>
            <a:r>
              <a:rPr lang="en-US" sz="2400" dirty="0">
                <a:solidFill>
                  <a:srgbClr val="FF0000"/>
                </a:solidFill>
                <a:latin typeface="Times New Roman" panose="02020603050405020304" pitchFamily="18" charset="0"/>
                <a:cs typeface="Times New Roman" panose="02020603050405020304" pitchFamily="18" charset="0"/>
              </a:rPr>
              <a:t> </a:t>
            </a:r>
            <a:r>
              <a:rPr lang="en-US" sz="2400" dirty="0" err="1">
                <a:solidFill>
                  <a:srgbClr val="FF0000"/>
                </a:solidFill>
                <a:latin typeface="Times New Roman" panose="02020603050405020304" pitchFamily="18" charset="0"/>
                <a:cs typeface="Times New Roman" panose="02020603050405020304" pitchFamily="18" charset="0"/>
              </a:rPr>
              <a:t>thiệu</a:t>
            </a:r>
            <a:r>
              <a:rPr lang="en-US" sz="2400" dirty="0">
                <a:solidFill>
                  <a:srgbClr val="FF0000"/>
                </a:solidFill>
                <a:latin typeface="Times New Roman" panose="02020603050405020304" pitchFamily="18" charset="0"/>
                <a:cs typeface="Times New Roman" panose="02020603050405020304" pitchFamily="18" charset="0"/>
              </a:rPr>
              <a:t> Thành </a:t>
            </a:r>
            <a:r>
              <a:rPr lang="en-US" sz="2400" dirty="0" err="1">
                <a:solidFill>
                  <a:srgbClr val="FF0000"/>
                </a:solidFill>
                <a:latin typeface="Times New Roman" panose="02020603050405020304" pitchFamily="18" charset="0"/>
                <a:cs typeface="Times New Roman" panose="02020603050405020304" pitchFamily="18" charset="0"/>
              </a:rPr>
              <a:t>phố</a:t>
            </a:r>
            <a:r>
              <a:rPr lang="en-US" sz="2400" dirty="0">
                <a:solidFill>
                  <a:srgbClr val="FF0000"/>
                </a:solidFill>
                <a:latin typeface="Times New Roman" panose="02020603050405020304" pitchFamily="18" charset="0"/>
                <a:cs typeface="Times New Roman" panose="02020603050405020304" pitchFamily="18" charset="0"/>
              </a:rPr>
              <a:t> HCM </a:t>
            </a:r>
            <a:r>
              <a:rPr lang="en-US" sz="2400" dirty="0" err="1">
                <a:solidFill>
                  <a:srgbClr val="FF0000"/>
                </a:solidFill>
                <a:latin typeface="Times New Roman" panose="02020603050405020304" pitchFamily="18" charset="0"/>
                <a:cs typeface="Times New Roman" panose="02020603050405020304" pitchFamily="18" charset="0"/>
              </a:rPr>
              <a:t>từ</a:t>
            </a:r>
            <a:r>
              <a:rPr lang="en-US" sz="2400" dirty="0">
                <a:solidFill>
                  <a:srgbClr val="FF0000"/>
                </a:solidFill>
                <a:latin typeface="Times New Roman" panose="02020603050405020304" pitchFamily="18" charset="0"/>
                <a:cs typeface="Times New Roman" panose="02020603050405020304" pitchFamily="18" charset="0"/>
              </a:rPr>
              <a:t> </a:t>
            </a:r>
            <a:r>
              <a:rPr lang="en-US" sz="2400" dirty="0" err="1">
                <a:solidFill>
                  <a:srgbClr val="FF0000"/>
                </a:solidFill>
                <a:latin typeface="Times New Roman" panose="02020603050405020304" pitchFamily="18" charset="0"/>
                <a:cs typeface="Times New Roman" panose="02020603050405020304" pitchFamily="18" charset="0"/>
              </a:rPr>
              <a:t>trên</a:t>
            </a:r>
            <a:r>
              <a:rPr lang="en-US" sz="2400" dirty="0">
                <a:solidFill>
                  <a:srgbClr val="FF0000"/>
                </a:solidFill>
                <a:latin typeface="Times New Roman" panose="02020603050405020304" pitchFamily="18" charset="0"/>
                <a:cs typeface="Times New Roman" panose="02020603050405020304" pitchFamily="18" charset="0"/>
              </a:rPr>
              <a:t> </a:t>
            </a:r>
            <a:r>
              <a:rPr lang="en-US" sz="2400" dirty="0" err="1">
                <a:solidFill>
                  <a:srgbClr val="FF0000"/>
                </a:solidFill>
                <a:latin typeface="Times New Roman" panose="02020603050405020304" pitchFamily="18" charset="0"/>
                <a:cs typeface="Times New Roman" panose="02020603050405020304" pitchFamily="18" charset="0"/>
              </a:rPr>
              <a:t>cao</a:t>
            </a:r>
            <a:endParaRPr lang="en-US" sz="2400" dirty="0">
              <a:solidFill>
                <a:srgbClr val="FF0000"/>
              </a:solidFill>
            </a:endParaRPr>
          </a:p>
        </p:txBody>
      </p:sp>
    </p:spTree>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808970"/>
            <a:ext cx="4673115" cy="4192732"/>
          </a:xfrm>
          <a:prstGeom prst="rect">
            <a:avLst/>
          </a:prstGeom>
        </p:spPr>
      </p:pic>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71999" y="742950"/>
            <a:ext cx="4582391" cy="4258752"/>
          </a:xfrm>
          <a:prstGeom prst="rect">
            <a:avLst/>
          </a:prstGeom>
        </p:spPr>
      </p:pic>
      <p:sp>
        <p:nvSpPr>
          <p:cNvPr id="7" name="Rounded Rectangle 6"/>
          <p:cNvSpPr/>
          <p:nvPr/>
        </p:nvSpPr>
        <p:spPr>
          <a:xfrm>
            <a:off x="0" y="57150"/>
            <a:ext cx="9067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800" dirty="0">
                <a:solidFill>
                  <a:srgbClr val="FF0000"/>
                </a:solidFill>
                <a:latin typeface="Times New Roman" panose="02020603050405020304" pitchFamily="18" charset="0"/>
                <a:cs typeface="Times New Roman" panose="02020603050405020304" pitchFamily="18" charset="0"/>
              </a:rPr>
              <a:t>Quan </a:t>
            </a:r>
            <a:r>
              <a:rPr lang="en-US" sz="2800" dirty="0" err="1">
                <a:solidFill>
                  <a:srgbClr val="FF0000"/>
                </a:solidFill>
                <a:latin typeface="Times New Roman" panose="02020603050405020304" pitchFamily="18" charset="0"/>
                <a:cs typeface="Times New Roman" panose="02020603050405020304" pitchFamily="18" charset="0"/>
              </a:rPr>
              <a:t>sát</a:t>
            </a:r>
            <a:r>
              <a:rPr lang="en-US" sz="2800" dirty="0">
                <a:solidFill>
                  <a:srgbClr val="FF0000"/>
                </a:solidFill>
                <a:latin typeface="Times New Roman" panose="02020603050405020304" pitchFamily="18" charset="0"/>
                <a:cs typeface="Times New Roman" panose="02020603050405020304" pitchFamily="18" charset="0"/>
              </a:rPr>
              <a:t> và </a:t>
            </a:r>
            <a:r>
              <a:rPr lang="en-US" sz="2800" dirty="0" err="1">
                <a:solidFill>
                  <a:srgbClr val="FF0000"/>
                </a:solidFill>
                <a:latin typeface="Times New Roman" panose="02020603050405020304" pitchFamily="18" charset="0"/>
                <a:cs typeface="Times New Roman" panose="02020603050405020304" pitchFamily="18" charset="0"/>
              </a:rPr>
              <a:t>mô</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tả</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dạng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địa</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hình</a:t>
            </a:r>
            <a:r>
              <a:rPr lang="en-US" sz="2800" dirty="0">
                <a:solidFill>
                  <a:srgbClr val="FF0000"/>
                </a:solidFill>
                <a:latin typeface="Times New Roman" panose="02020603050405020304" pitchFamily="18" charset="0"/>
                <a:cs typeface="Times New Roman" panose="02020603050405020304" pitchFamily="18" charset="0"/>
              </a:rPr>
              <a:t> ở </a:t>
            </a:r>
            <a:r>
              <a:rPr lang="en-US" sz="2800" dirty="0" err="1">
                <a:solidFill>
                  <a:srgbClr val="FF0000"/>
                </a:solidFill>
                <a:latin typeface="Times New Roman" panose="02020603050405020304" pitchFamily="18" charset="0"/>
                <a:cs typeface="Times New Roman" panose="02020603050405020304" pitchFamily="18" charset="0"/>
              </a:rPr>
              <a:t>các</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hình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ảnh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dưới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đây</a:t>
            </a:r>
            <a:r>
              <a:rPr lang="en-US" sz="2800" dirty="0">
                <a:solidFill>
                  <a:srgbClr val="FF0000"/>
                </a:solidFill>
                <a:latin typeface="Times New Roman" panose="02020603050405020304" pitchFamily="18" charset="0"/>
                <a:cs typeface="Times New Roman" panose="02020603050405020304" pitchFamily="18" charset="0"/>
              </a:rPr>
              <a:t>?</a:t>
            </a:r>
            <a:endParaRPr lang="en-US" sz="2800" dirty="0">
              <a:solidFill>
                <a:srgbClr val="FF0000"/>
              </a:solidFill>
            </a:endParaRPr>
          </a:p>
        </p:txBody>
      </p:sp>
    </p:spTree>
    <p:extLst>
      <p:ext uri="{BB962C8B-B14F-4D97-AF65-F5344CB8AC3E}">
        <p14:creationId xmlns:p14="http://schemas.microsoft.com/office/powerpoint/2010/main" val="256705691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33350"/>
            <a:ext cx="6019800" cy="4876800"/>
          </a:xfrm>
          <a:prstGeom prst="rect">
            <a:avLst/>
          </a:prstGeom>
        </p:spPr>
      </p:pic>
      <p:sp>
        <p:nvSpPr>
          <p:cNvPr id="3" name="TextBox 2"/>
          <p:cNvSpPr txBox="1"/>
          <p:nvPr/>
        </p:nvSpPr>
        <p:spPr>
          <a:xfrm>
            <a:off x="6324600" y="1123950"/>
            <a:ext cx="2362200" cy="1384995"/>
          </a:xfrm>
          <a:prstGeom prst="rect">
            <a:avLst/>
          </a:prstGeom>
          <a:noFill/>
        </p:spPr>
        <p:txBody>
          <a:bodyPr wrap="square" rtlCol="0">
            <a:spAutoFit/>
          </a:bodyPr>
          <a:lstStyle/>
          <a:p>
            <a:r>
              <a:rPr lang="en-US" sz="2800" dirty="0" smtClean="0">
                <a:solidFill>
                  <a:srgbClr val="002060"/>
                </a:solidFill>
              </a:rPr>
              <a:t>Địa </a:t>
            </a:r>
            <a:r>
              <a:rPr lang="en-US" sz="2800" dirty="0" err="1" smtClean="0">
                <a:solidFill>
                  <a:srgbClr val="002060"/>
                </a:solidFill>
              </a:rPr>
              <a:t>hình</a:t>
            </a:r>
            <a:r>
              <a:rPr lang="en-US" sz="2800" dirty="0" smtClean="0">
                <a:solidFill>
                  <a:srgbClr val="002060"/>
                </a:solidFill>
              </a:rPr>
              <a:t> là </a:t>
            </a:r>
            <a:r>
              <a:rPr lang="en-US" sz="2800" dirty="0" err="1" smtClean="0">
                <a:solidFill>
                  <a:srgbClr val="002060"/>
                </a:solidFill>
              </a:rPr>
              <a:t>đồng</a:t>
            </a:r>
            <a:r>
              <a:rPr lang="en-US" sz="2800" dirty="0" smtClean="0">
                <a:solidFill>
                  <a:srgbClr val="002060"/>
                </a:solidFill>
              </a:rPr>
              <a:t> </a:t>
            </a:r>
            <a:r>
              <a:rPr lang="en-US" sz="2800" dirty="0" err="1" smtClean="0">
                <a:solidFill>
                  <a:srgbClr val="002060"/>
                </a:solidFill>
              </a:rPr>
              <a:t>bằng</a:t>
            </a:r>
            <a:r>
              <a:rPr lang="en-US" sz="2800" dirty="0" smtClean="0">
                <a:solidFill>
                  <a:srgbClr val="002060"/>
                </a:solidFill>
              </a:rPr>
              <a:t> </a:t>
            </a:r>
            <a:r>
              <a:rPr lang="en-US" sz="2800" dirty="0" err="1" smtClean="0">
                <a:solidFill>
                  <a:srgbClr val="002060"/>
                </a:solidFill>
              </a:rPr>
              <a:t>thấp</a:t>
            </a:r>
            <a:endParaRPr lang="en-US" sz="2800" dirty="0">
              <a:solidFill>
                <a:srgbClr val="002060"/>
              </a:solidFill>
            </a:endParaRPr>
          </a:p>
        </p:txBody>
      </p:sp>
    </p:spTree>
    <p:extLst>
      <p:ext uri="{BB962C8B-B14F-4D97-AF65-F5344CB8AC3E}">
        <p14:creationId xmlns:p14="http://schemas.microsoft.com/office/powerpoint/2010/main" val="3913006521"/>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3" name="Rounded Rectangle 2"/>
          <p:cNvSpPr/>
          <p:nvPr/>
        </p:nvSpPr>
        <p:spPr>
          <a:xfrm>
            <a:off x="76200" y="0"/>
            <a:ext cx="8686800" cy="74295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a:solidFill>
                  <a:srgbClr val="0070C0"/>
                </a:solidFill>
                <a:latin typeface="Times New Roman" panose="02020603050405020304" pitchFamily="18" charset="0"/>
                <a:cs typeface="Times New Roman" panose="02020603050405020304" pitchFamily="18" charset="0"/>
              </a:rPr>
              <a:t>Dựa </a:t>
            </a:r>
            <a:r>
              <a:rPr lang="en-US" sz="2800" b="1" dirty="0" err="1">
                <a:solidFill>
                  <a:srgbClr val="0070C0"/>
                </a:solidFill>
                <a:latin typeface="Times New Roman" panose="02020603050405020304" pitchFamily="18" charset="0"/>
                <a:cs typeface="Times New Roman" panose="02020603050405020304" pitchFamily="18" charset="0"/>
              </a:rPr>
              <a:t>vào</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hình</a:t>
            </a:r>
            <a:r>
              <a:rPr lang="en-US" sz="2800" b="1" dirty="0">
                <a:solidFill>
                  <a:srgbClr val="0070C0"/>
                </a:solidFill>
                <a:latin typeface="Times New Roman" panose="02020603050405020304" pitchFamily="18" charset="0"/>
                <a:cs typeface="Times New Roman" panose="02020603050405020304" pitchFamily="18" charset="0"/>
              </a:rPr>
              <a:t> 4 và </a:t>
            </a:r>
            <a:r>
              <a:rPr lang="en-US" sz="2800" b="1" dirty="0" err="1">
                <a:solidFill>
                  <a:srgbClr val="0070C0"/>
                </a:solidFill>
                <a:latin typeface="Times New Roman" panose="02020603050405020304" pitchFamily="18" charset="0"/>
                <a:cs typeface="Times New Roman" panose="02020603050405020304" pitchFamily="18" charset="0"/>
              </a:rPr>
              <a:t>hộp</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thông</a:t>
            </a:r>
            <a:r>
              <a:rPr lang="en-US" sz="2800" b="1" dirty="0">
                <a:solidFill>
                  <a:srgbClr val="0070C0"/>
                </a:solidFill>
                <a:latin typeface="Times New Roman" panose="02020603050405020304" pitchFamily="18" charset="0"/>
                <a:cs typeface="Times New Roman" panose="02020603050405020304" pitchFamily="18" charset="0"/>
              </a:rPr>
              <a:t> tin, </a:t>
            </a:r>
            <a:r>
              <a:rPr lang="en-US" sz="2800" b="1" dirty="0" err="1">
                <a:solidFill>
                  <a:srgbClr val="0070C0"/>
                </a:solidFill>
                <a:latin typeface="Times New Roman" panose="02020603050405020304" pitchFamily="18" charset="0"/>
                <a:cs typeface="Times New Roman" panose="02020603050405020304" pitchFamily="18" charset="0"/>
              </a:rPr>
              <a:t>em</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hãy</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trình</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bày</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đặc</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điểm</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smtClean="0">
                <a:solidFill>
                  <a:srgbClr val="0070C0"/>
                </a:solidFill>
                <a:latin typeface="Times New Roman" panose="02020603050405020304" pitchFamily="18" charset="0"/>
                <a:cs typeface="Times New Roman" panose="02020603050405020304" pitchFamily="18" charset="0"/>
              </a:rPr>
              <a:t>địa </a:t>
            </a:r>
            <a:r>
              <a:rPr lang="en-US" sz="2800" b="1" dirty="0" err="1">
                <a:solidFill>
                  <a:srgbClr val="0070C0"/>
                </a:solidFill>
                <a:latin typeface="Times New Roman" panose="02020603050405020304" pitchFamily="18" charset="0"/>
                <a:cs typeface="Times New Roman" panose="02020603050405020304" pitchFamily="18" charset="0"/>
              </a:rPr>
              <a:t>hình</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của</a:t>
            </a:r>
            <a:r>
              <a:rPr lang="en-US" sz="2800" b="1" dirty="0">
                <a:solidFill>
                  <a:srgbClr val="0070C0"/>
                </a:solidFill>
                <a:latin typeface="Times New Roman" panose="02020603050405020304" pitchFamily="18" charset="0"/>
                <a:cs typeface="Times New Roman" panose="02020603050405020304" pitchFamily="18" charset="0"/>
              </a:rPr>
              <a:t> Thành </a:t>
            </a:r>
            <a:r>
              <a:rPr lang="en-US" sz="2800" b="1" dirty="0" err="1">
                <a:solidFill>
                  <a:srgbClr val="0070C0"/>
                </a:solidFill>
                <a:latin typeface="Times New Roman" panose="02020603050405020304" pitchFamily="18" charset="0"/>
                <a:cs typeface="Times New Roman" panose="02020603050405020304" pitchFamily="18" charset="0"/>
              </a:rPr>
              <a:t>phố</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Hồ</a:t>
            </a:r>
            <a:r>
              <a:rPr lang="en-US" sz="2800" b="1" dirty="0">
                <a:solidFill>
                  <a:srgbClr val="0070C0"/>
                </a:solidFill>
                <a:latin typeface="Times New Roman" panose="02020603050405020304" pitchFamily="18" charset="0"/>
                <a:cs typeface="Times New Roman" panose="02020603050405020304" pitchFamily="18" charset="0"/>
              </a:rPr>
              <a:t> </a:t>
            </a:r>
            <a:r>
              <a:rPr lang="en-US" sz="2800" b="1" dirty="0" err="1">
                <a:solidFill>
                  <a:srgbClr val="0070C0"/>
                </a:solidFill>
                <a:latin typeface="Times New Roman" panose="02020603050405020304" pitchFamily="18" charset="0"/>
                <a:cs typeface="Times New Roman" panose="02020603050405020304" pitchFamily="18" charset="0"/>
              </a:rPr>
              <a:t>Chí</a:t>
            </a:r>
            <a:r>
              <a:rPr lang="en-US" sz="2800" b="1" dirty="0">
                <a:solidFill>
                  <a:srgbClr val="0070C0"/>
                </a:solidFill>
                <a:latin typeface="Times New Roman" panose="02020603050405020304" pitchFamily="18" charset="0"/>
                <a:cs typeface="Times New Roman" panose="02020603050405020304" pitchFamily="18" charset="0"/>
              </a:rPr>
              <a:t> Minh</a:t>
            </a: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318" y="895350"/>
            <a:ext cx="4249882" cy="4248150"/>
          </a:xfrm>
          <a:prstGeom prst="rect">
            <a:avLst/>
          </a:prstGeom>
        </p:spPr>
      </p:pic>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419600" y="895350"/>
            <a:ext cx="4660432" cy="4248150"/>
          </a:xfrm>
          <a:prstGeom prst="rect">
            <a:avLst/>
          </a:prstGeom>
        </p:spPr>
      </p:pic>
    </p:spTree>
    <p:extLst>
      <p:ext uri="{BB962C8B-B14F-4D97-AF65-F5344CB8AC3E}">
        <p14:creationId xmlns:p14="http://schemas.microsoft.com/office/powerpoint/2010/main" val="123023564"/>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4" name="Rectangle 3">
            <a:extLst>
              <a:ext uri="{FF2B5EF4-FFF2-40B4-BE49-F238E27FC236}">
                <a16:creationId xmlns:a16="http://schemas.microsoft.com/office/drawing/2014/main" xmlns="" id="{FC84E6EC-2D71-3943-B23B-0C15ADFDB514}"/>
              </a:ext>
            </a:extLst>
          </p:cNvPr>
          <p:cNvSpPr/>
          <p:nvPr/>
        </p:nvSpPr>
        <p:spPr>
          <a:xfrm>
            <a:off x="404639" y="338651"/>
            <a:ext cx="2643361" cy="523220"/>
          </a:xfrm>
          <a:prstGeom prst="rect">
            <a:avLst/>
          </a:prstGeom>
        </p:spPr>
        <p:txBody>
          <a:bodyPr wrap="square">
            <a:spAutoFit/>
          </a:bodyPr>
          <a:lstStyle/>
          <a:p>
            <a:pPr algn="just" eaLnBrk="0" fontAlgn="base" hangingPunct="0">
              <a:spcBef>
                <a:spcPct val="0"/>
              </a:spcBef>
              <a:spcAft>
                <a:spcPct val="0"/>
              </a:spcAft>
              <a:buClrTx/>
            </a:pPr>
            <a:r>
              <a:rPr lang="vi-VN" altLang="vi-VN" sz="2800" b="1" kern="1200" dirty="0">
                <a:solidFill>
                  <a:srgbClr val="FF0000"/>
                </a:solidFill>
                <a:latin typeface="Times New Roman" panose="02020603050405020304" pitchFamily="18" charset="0"/>
                <a:ea typeface="+mn-ea"/>
                <a:cs typeface="+mn-cs"/>
              </a:rPr>
              <a:t>I. </a:t>
            </a:r>
            <a:r>
              <a:rPr lang="en-US" altLang="vi-VN" sz="2800" b="1" kern="1200" dirty="0" smtClean="0">
                <a:solidFill>
                  <a:srgbClr val="FF0000"/>
                </a:solidFill>
                <a:latin typeface="Times New Roman" panose="02020603050405020304" pitchFamily="18" charset="0"/>
                <a:ea typeface="+mn-ea"/>
                <a:cs typeface="+mn-cs"/>
              </a:rPr>
              <a:t>ĐỊA HÌNH</a:t>
            </a:r>
            <a:endParaRPr lang="vi-VN" altLang="vi-VN" sz="2800" b="1" kern="1200" dirty="0">
              <a:solidFill>
                <a:srgbClr val="FF0000"/>
              </a:solidFill>
              <a:latin typeface="Times New Roman" panose="02020603050405020304" pitchFamily="18" charset="0"/>
              <a:ea typeface="+mn-ea"/>
              <a:cs typeface="+mn-cs"/>
            </a:endParaRPr>
          </a:p>
        </p:txBody>
      </p:sp>
      <p:sp>
        <p:nvSpPr>
          <p:cNvPr id="3" name="TextBox 2"/>
          <p:cNvSpPr txBox="1"/>
          <p:nvPr/>
        </p:nvSpPr>
        <p:spPr>
          <a:xfrm>
            <a:off x="418494" y="861871"/>
            <a:ext cx="8282161" cy="3970318"/>
          </a:xfrm>
          <a:prstGeom prst="rect">
            <a:avLst/>
          </a:prstGeom>
          <a:noFill/>
        </p:spPr>
        <p:txBody>
          <a:bodyPr wrap="square" rtlCol="0">
            <a:spAutoFit/>
          </a:bodyPr>
          <a:lstStyle/>
          <a:p>
            <a:pPr marL="285750" indent="-285750" algn="just">
              <a:buFontTx/>
              <a:buChar char="-"/>
            </a:pPr>
            <a:r>
              <a:rPr lang="vi-VN" sz="2800" dirty="0" smtClean="0">
                <a:latin typeface="Times New Roman" panose="02020603050405020304" pitchFamily="18" charset="0"/>
                <a:cs typeface="Times New Roman" panose="02020603050405020304" pitchFamily="18" charset="0"/>
              </a:rPr>
              <a:t>Thành </a:t>
            </a:r>
            <a:r>
              <a:rPr lang="vi-VN" sz="2800" dirty="0">
                <a:latin typeface="Times New Roman" panose="02020603050405020304" pitchFamily="18" charset="0"/>
                <a:cs typeface="Times New Roman" panose="02020603050405020304" pitchFamily="18" charset="0"/>
              </a:rPr>
              <a:t>phố Hồ Chí Minh nằm ở đồng bằng hạ lưu sông Đồng Nai – Sài Gòn, nằm trong vùng chuyển tiếp giữa miền Đông Nam Bộ và Đồng bằng sông Cửu Long</a:t>
            </a:r>
            <a:r>
              <a:rPr lang="vi-VN" sz="2800" dirty="0" smtClean="0">
                <a:latin typeface="Times New Roman" panose="02020603050405020304" pitchFamily="18" charset="0"/>
                <a:cs typeface="Times New Roman" panose="02020603050405020304" pitchFamily="18" charset="0"/>
              </a:rPr>
              <a:t>.</a:t>
            </a:r>
            <a:endParaRPr lang="en-US" sz="2800" dirty="0" smtClean="0">
              <a:latin typeface="Times New Roman" panose="02020603050405020304" pitchFamily="18" charset="0"/>
              <a:cs typeface="Times New Roman" panose="02020603050405020304" pitchFamily="18" charset="0"/>
            </a:endParaRPr>
          </a:p>
          <a:p>
            <a:pPr algn="just"/>
            <a:r>
              <a:rPr lang="en-US" sz="2800" dirty="0" smtClean="0">
                <a:latin typeface="Times New Roman" panose="02020603050405020304" pitchFamily="18" charset="0"/>
                <a:cs typeface="Times New Roman" panose="02020603050405020304" pitchFamily="18" charset="0"/>
              </a:rPr>
              <a:t>+ Địa </a:t>
            </a:r>
            <a:r>
              <a:rPr lang="en-US" sz="2800" dirty="0" err="1">
                <a:latin typeface="Times New Roman" panose="02020603050405020304" pitchFamily="18" charset="0"/>
                <a:cs typeface="Times New Roman" panose="02020603050405020304" pitchFamily="18" charset="0"/>
              </a:rPr>
              <a:t>hình</a:t>
            </a:r>
            <a:r>
              <a:rPr lang="en-US" sz="2800" dirty="0">
                <a:latin typeface="Times New Roman" panose="02020603050405020304" pitchFamily="18" charset="0"/>
                <a:cs typeface="Times New Roman" panose="02020603050405020304" pitchFamily="18" charset="0"/>
              </a:rPr>
              <a:t> Thành </a:t>
            </a:r>
            <a:r>
              <a:rPr lang="en-US" sz="2800" dirty="0" err="1">
                <a:latin typeface="Times New Roman" panose="02020603050405020304" pitchFamily="18" charset="0"/>
                <a:cs typeface="Times New Roman" panose="02020603050405020304" pitchFamily="18" charset="0"/>
              </a:rPr>
              <a:t>phố</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Hồ</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Chí</a:t>
            </a:r>
            <a:r>
              <a:rPr lang="en-US" sz="2800" dirty="0">
                <a:latin typeface="Times New Roman" panose="02020603050405020304" pitchFamily="18" charset="0"/>
                <a:cs typeface="Times New Roman" panose="02020603050405020304" pitchFamily="18" charset="0"/>
              </a:rPr>
              <a:t> Minh </a:t>
            </a:r>
            <a:r>
              <a:rPr lang="en-US" sz="2800" dirty="0" err="1">
                <a:latin typeface="Times New Roman" panose="02020603050405020304" pitchFamily="18" charset="0"/>
                <a:cs typeface="Times New Roman" panose="02020603050405020304" pitchFamily="18" charset="0"/>
              </a:rPr>
              <a:t>thấp</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dần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từ</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bắc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xuống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nam</a:t>
            </a:r>
            <a:r>
              <a:rPr lang="en-US" sz="2800" dirty="0">
                <a:latin typeface="Times New Roman" panose="02020603050405020304" pitchFamily="18" charset="0"/>
                <a:cs typeface="Times New Roman" panose="02020603050405020304" pitchFamily="18" charset="0"/>
              </a:rPr>
              <a:t> và </a:t>
            </a:r>
            <a:r>
              <a:rPr lang="en-US" sz="2800" dirty="0" err="1">
                <a:latin typeface="Times New Roman" panose="02020603050405020304" pitchFamily="18" charset="0"/>
                <a:cs typeface="Times New Roman" panose="02020603050405020304" pitchFamily="18" charset="0"/>
              </a:rPr>
              <a:t>từ</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tây</a:t>
            </a:r>
            <a:r>
              <a:rPr lang="en-US" sz="2800" dirty="0">
                <a:latin typeface="Times New Roman" panose="02020603050405020304" pitchFamily="18" charset="0"/>
                <a:cs typeface="Times New Roman" panose="02020603050405020304" pitchFamily="18" charset="0"/>
              </a:rPr>
              <a:t> sang </a:t>
            </a:r>
            <a:r>
              <a:rPr lang="en-US" sz="2800" dirty="0" err="1">
                <a:latin typeface="Times New Roman" panose="02020603050405020304" pitchFamily="18" charset="0"/>
                <a:cs typeface="Times New Roman" panose="02020603050405020304" pitchFamily="18" charset="0"/>
              </a:rPr>
              <a:t>đông</a:t>
            </a:r>
            <a:r>
              <a:rPr lang="en-US" sz="2800" dirty="0">
                <a:latin typeface="Times New Roman" panose="02020603050405020304" pitchFamily="18" charset="0"/>
                <a:cs typeface="Times New Roman" panose="02020603050405020304" pitchFamily="18" charset="0"/>
              </a:rPr>
              <a:t>. </a:t>
            </a:r>
            <a:endParaRPr lang="en-US" sz="2800" dirty="0" smtClean="0">
              <a:latin typeface="Times New Roman" panose="02020603050405020304" pitchFamily="18" charset="0"/>
              <a:cs typeface="Times New Roman" panose="02020603050405020304" pitchFamily="18" charset="0"/>
            </a:endParaRPr>
          </a:p>
          <a:p>
            <a:pPr algn="just"/>
            <a:r>
              <a:rPr lang="en-US" sz="2800" dirty="0" smtClean="0">
                <a:latin typeface="Times New Roman" panose="02020603050405020304" pitchFamily="18" charset="0"/>
                <a:cs typeface="Times New Roman" panose="02020603050405020304" pitchFamily="18" charset="0"/>
              </a:rPr>
              <a:t>+ </a:t>
            </a:r>
            <a:r>
              <a:rPr lang="vi-VN" sz="2800" dirty="0" smtClean="0">
                <a:latin typeface="Times New Roman" panose="02020603050405020304" pitchFamily="18" charset="0"/>
                <a:cs typeface="Times New Roman" panose="02020603050405020304" pitchFamily="18" charset="0"/>
              </a:rPr>
              <a:t>Đây </a:t>
            </a:r>
            <a:r>
              <a:rPr lang="vi-VN" sz="2800" dirty="0">
                <a:latin typeface="Times New Roman" panose="02020603050405020304" pitchFamily="18" charset="0"/>
                <a:cs typeface="Times New Roman" panose="02020603050405020304" pitchFamily="18" charset="0"/>
              </a:rPr>
              <a:t>là địa hình đồng bằng thấp (nơi cao nhất không vượt quá 40 m, nhiều chỗ còn thấp trũng), bề mặt tương đối bằng phẳng và bị chia cắt bởi mạng lưới sông ngòi, kênh rạch dày đặc</a:t>
            </a:r>
            <a:endParaRPr lang="en-US"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535803394"/>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3" name="Rounded Rectangle 2"/>
          <p:cNvSpPr/>
          <p:nvPr/>
        </p:nvSpPr>
        <p:spPr>
          <a:xfrm>
            <a:off x="76200" y="0"/>
            <a:ext cx="8763000" cy="74295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600" b="1" dirty="0" smtClean="0">
                <a:solidFill>
                  <a:srgbClr val="0070C0"/>
                </a:solidFill>
                <a:latin typeface="Times New Roman" panose="02020603050405020304" pitchFamily="18" charset="0"/>
                <a:cs typeface="Times New Roman" panose="02020603050405020304" pitchFamily="18" charset="0"/>
              </a:rPr>
              <a:t>Dựa </a:t>
            </a:r>
            <a:r>
              <a:rPr lang="en-US" sz="2600" b="1" dirty="0" err="1" smtClean="0">
                <a:solidFill>
                  <a:srgbClr val="0070C0"/>
                </a:solidFill>
                <a:latin typeface="Times New Roman" panose="02020603050405020304" pitchFamily="18" charset="0"/>
                <a:cs typeface="Times New Roman" panose="02020603050405020304" pitchFamily="18" charset="0"/>
              </a:rPr>
              <a:t>vào</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hình</a:t>
            </a:r>
            <a:r>
              <a:rPr lang="en-US" sz="2600" b="1" dirty="0" smtClean="0">
                <a:solidFill>
                  <a:srgbClr val="0070C0"/>
                </a:solidFill>
                <a:latin typeface="Times New Roman" panose="02020603050405020304" pitchFamily="18" charset="0"/>
                <a:cs typeface="Times New Roman" panose="02020603050405020304" pitchFamily="18" charset="0"/>
              </a:rPr>
              <a:t> 4 và </a:t>
            </a:r>
            <a:r>
              <a:rPr lang="en-US" sz="2600" b="1" dirty="0" err="1" smtClean="0">
                <a:solidFill>
                  <a:srgbClr val="0070C0"/>
                </a:solidFill>
                <a:latin typeface="Times New Roman" panose="02020603050405020304" pitchFamily="18" charset="0"/>
                <a:cs typeface="Times New Roman" panose="02020603050405020304" pitchFamily="18" charset="0"/>
              </a:rPr>
              <a:t>hộp</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thông</a:t>
            </a:r>
            <a:r>
              <a:rPr lang="en-US" sz="2600" b="1" dirty="0" smtClean="0">
                <a:solidFill>
                  <a:srgbClr val="0070C0"/>
                </a:solidFill>
                <a:latin typeface="Times New Roman" panose="02020603050405020304" pitchFamily="18" charset="0"/>
                <a:cs typeface="Times New Roman" panose="02020603050405020304" pitchFamily="18" charset="0"/>
              </a:rPr>
              <a:t> tin, Em </a:t>
            </a:r>
            <a:r>
              <a:rPr lang="en-US" sz="2600" b="1" dirty="0" err="1" smtClean="0">
                <a:solidFill>
                  <a:srgbClr val="0070C0"/>
                </a:solidFill>
                <a:latin typeface="Times New Roman" panose="02020603050405020304" pitchFamily="18" charset="0"/>
                <a:cs typeface="Times New Roman" panose="02020603050405020304" pitchFamily="18" charset="0"/>
              </a:rPr>
              <a:t>hãy</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xác</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định</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các</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tiểu</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vùng</a:t>
            </a:r>
            <a:r>
              <a:rPr lang="en-US" sz="2600" b="1" dirty="0" smtClean="0">
                <a:solidFill>
                  <a:srgbClr val="0070C0"/>
                </a:solidFill>
                <a:latin typeface="Times New Roman" panose="02020603050405020304" pitchFamily="18" charset="0"/>
                <a:cs typeface="Times New Roman" panose="02020603050405020304" pitchFamily="18" charset="0"/>
              </a:rPr>
              <a:t> địa </a:t>
            </a:r>
            <a:r>
              <a:rPr lang="en-US" sz="2600" b="1" dirty="0" err="1" smtClean="0">
                <a:solidFill>
                  <a:srgbClr val="0070C0"/>
                </a:solidFill>
                <a:latin typeface="Times New Roman" panose="02020603050405020304" pitchFamily="18" charset="0"/>
                <a:cs typeface="Times New Roman" panose="02020603050405020304" pitchFamily="18" charset="0"/>
              </a:rPr>
              <a:t>hình</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trên</a:t>
            </a:r>
            <a:r>
              <a:rPr lang="en-US" sz="2600" b="1" dirty="0" smtClean="0">
                <a:solidFill>
                  <a:srgbClr val="0070C0"/>
                </a:solidFill>
                <a:latin typeface="Times New Roman" panose="02020603050405020304" pitchFamily="18" charset="0"/>
                <a:cs typeface="Times New Roman" panose="02020603050405020304" pitchFamily="18" charset="0"/>
              </a:rPr>
              <a:t> </a:t>
            </a:r>
            <a:r>
              <a:rPr lang="en-US" sz="2600" b="1" dirty="0" err="1" smtClean="0">
                <a:solidFill>
                  <a:srgbClr val="0070C0"/>
                </a:solidFill>
                <a:latin typeface="Times New Roman" panose="02020603050405020304" pitchFamily="18" charset="0"/>
                <a:cs typeface="Times New Roman" panose="02020603050405020304" pitchFamily="18" charset="0"/>
              </a:rPr>
              <a:t>hình</a:t>
            </a:r>
            <a:r>
              <a:rPr lang="en-US" sz="2600" b="1" dirty="0" smtClean="0">
                <a:solidFill>
                  <a:srgbClr val="0070C0"/>
                </a:solidFill>
                <a:latin typeface="Times New Roman" panose="02020603050405020304" pitchFamily="18" charset="0"/>
                <a:cs typeface="Times New Roman" panose="02020603050405020304" pitchFamily="18" charset="0"/>
              </a:rPr>
              <a:t> 4?</a:t>
            </a:r>
            <a:endParaRPr lang="en-US" sz="2600" b="1" dirty="0">
              <a:solidFill>
                <a:srgbClr val="0070C0"/>
              </a:solidFill>
              <a:latin typeface="Times New Roman" panose="02020603050405020304" pitchFamily="18" charset="0"/>
              <a:cs typeface="Times New Roman" panose="02020603050405020304" pitchFamily="18" charset="0"/>
            </a:endParaRPr>
          </a:p>
        </p:txBody>
      </p:sp>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419600" y="895350"/>
            <a:ext cx="4660432" cy="4248150"/>
          </a:xfrm>
          <a:prstGeom prst="rect">
            <a:avLst/>
          </a:prstGeom>
        </p:spPr>
      </p:pic>
      <p:pic>
        <p:nvPicPr>
          <p:cNvPr id="2" name="Picture 1"/>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742950"/>
            <a:ext cx="4419600" cy="4400550"/>
          </a:xfrm>
          <a:prstGeom prst="rect">
            <a:avLst/>
          </a:prstGeom>
        </p:spPr>
      </p:pic>
    </p:spTree>
    <p:extLst>
      <p:ext uri="{BB962C8B-B14F-4D97-AF65-F5344CB8AC3E}">
        <p14:creationId xmlns:p14="http://schemas.microsoft.com/office/powerpoint/2010/main" val="385469897"/>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48200" y="-19050"/>
            <a:ext cx="4495800" cy="5162550"/>
          </a:xfrm>
          <a:prstGeom prst="rect">
            <a:avLst/>
          </a:prstGeom>
        </p:spPr>
      </p:pic>
      <p:sp>
        <p:nvSpPr>
          <p:cNvPr id="6" name="Rounded Rectangle 5"/>
          <p:cNvSpPr/>
          <p:nvPr/>
        </p:nvSpPr>
        <p:spPr>
          <a:xfrm>
            <a:off x="-24245" y="-19050"/>
            <a:ext cx="4748645" cy="516255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vi-VN" sz="2000" b="1" dirty="0">
                <a:solidFill>
                  <a:srgbClr val="002060"/>
                </a:solidFill>
                <a:latin typeface="Times New Roman" panose="02020603050405020304" pitchFamily="18" charset="0"/>
                <a:cs typeface="Times New Roman" panose="02020603050405020304" pitchFamily="18" charset="0"/>
              </a:rPr>
              <a:t>Có thể chia địa hình Thành phố Hồ Chí Minh thành ba tiểu vùng địa hình: </a:t>
            </a:r>
            <a:endParaRPr lang="en-US" sz="2000" b="1" dirty="0" smtClean="0">
              <a:solidFill>
                <a:srgbClr val="002060"/>
              </a:solidFill>
              <a:latin typeface="Times New Roman" panose="02020603050405020304" pitchFamily="18" charset="0"/>
              <a:cs typeface="Times New Roman" panose="02020603050405020304" pitchFamily="18" charset="0"/>
            </a:endParaRPr>
          </a:p>
          <a:p>
            <a:pPr algn="just"/>
            <a:r>
              <a:rPr lang="vi-VN" sz="2000" dirty="0" smtClean="0">
                <a:solidFill>
                  <a:srgbClr val="002060"/>
                </a:solidFill>
                <a:latin typeface="Times New Roman" panose="02020603050405020304" pitchFamily="18" charset="0"/>
                <a:cs typeface="Times New Roman" panose="02020603050405020304" pitchFamily="18" charset="0"/>
              </a:rPr>
              <a:t>– </a:t>
            </a:r>
            <a:r>
              <a:rPr lang="vi-VN" sz="2000" b="1" dirty="0">
                <a:solidFill>
                  <a:srgbClr val="002060"/>
                </a:solidFill>
                <a:latin typeface="Times New Roman" panose="02020603050405020304" pitchFamily="18" charset="0"/>
                <a:cs typeface="Times New Roman" panose="02020603050405020304" pitchFamily="18" charset="0"/>
              </a:rPr>
              <a:t>Vùng cao nằm ở phía bắc – đông bắc và một phần tây bắc</a:t>
            </a:r>
            <a:r>
              <a:rPr lang="vi-VN" sz="2000" dirty="0">
                <a:solidFill>
                  <a:srgbClr val="002060"/>
                </a:solidFill>
                <a:latin typeface="Times New Roman" panose="02020603050405020304" pitchFamily="18" charset="0"/>
                <a:cs typeface="Times New Roman" panose="02020603050405020304" pitchFamily="18" charset="0"/>
              </a:rPr>
              <a:t> (thuộc phía bắc huyện Củ Chi, đông bắc Thủ Ðức), với dạng địa hình lượn sóng bóc mòn, cao trung bình từ 10 đến 25 m; xen kẽ có một số gò đồi, cao nhất lên tới 32 m như đồi Long Bình ở Thủ Đức. Đặc trưng cho dạng địa hình này là các đồi hình bát úp, đỉnh tròn, sườn thoải, bề mặt bị phong hoá mạnh, tạo nên lớp vỏ phong hoá tương đối dày và dễ bị bóc mòn, rửa trôi.</a:t>
            </a:r>
            <a:endParaRPr lang="en-US" sz="2000" dirty="0">
              <a:solidFill>
                <a:srgbClr val="002060"/>
              </a:solidFill>
              <a:latin typeface="Times New Roman" panose="02020603050405020304" pitchFamily="18" charset="0"/>
              <a:cs typeface="Times New Roman" panose="02020603050405020304" pitchFamily="18" charset="0"/>
            </a:endParaRPr>
          </a:p>
        </p:txBody>
      </p:sp>
      <p:sp>
        <p:nvSpPr>
          <p:cNvPr id="10" name="Freeform 9"/>
          <p:cNvSpPr/>
          <p:nvPr/>
        </p:nvSpPr>
        <p:spPr>
          <a:xfrm>
            <a:off x="5088367" y="236668"/>
            <a:ext cx="1247887" cy="1044040"/>
          </a:xfrm>
          <a:custGeom>
            <a:avLst/>
            <a:gdLst>
              <a:gd name="connsiteX0" fmla="*/ 53788 w 1247887"/>
              <a:gd name="connsiteY0" fmla="*/ 645459 h 1044040"/>
              <a:gd name="connsiteX1" fmla="*/ 75304 w 1247887"/>
              <a:gd name="connsiteY1" fmla="*/ 516367 h 1044040"/>
              <a:gd name="connsiteX2" fmla="*/ 96819 w 1247887"/>
              <a:gd name="connsiteY2" fmla="*/ 484094 h 1044040"/>
              <a:gd name="connsiteX3" fmla="*/ 107577 w 1247887"/>
              <a:gd name="connsiteY3" fmla="*/ 430306 h 1044040"/>
              <a:gd name="connsiteX4" fmla="*/ 129092 w 1247887"/>
              <a:gd name="connsiteY4" fmla="*/ 355003 h 1044040"/>
              <a:gd name="connsiteX5" fmla="*/ 172122 w 1247887"/>
              <a:gd name="connsiteY5" fmla="*/ 279699 h 1044040"/>
              <a:gd name="connsiteX6" fmla="*/ 215153 w 1247887"/>
              <a:gd name="connsiteY6" fmla="*/ 236668 h 1044040"/>
              <a:gd name="connsiteX7" fmla="*/ 247426 w 1247887"/>
              <a:gd name="connsiteY7" fmla="*/ 182880 h 1044040"/>
              <a:gd name="connsiteX8" fmla="*/ 258184 w 1247887"/>
              <a:gd name="connsiteY8" fmla="*/ 150607 h 1044040"/>
              <a:gd name="connsiteX9" fmla="*/ 333487 w 1247887"/>
              <a:gd name="connsiteY9" fmla="*/ 64546 h 1044040"/>
              <a:gd name="connsiteX10" fmla="*/ 419548 w 1247887"/>
              <a:gd name="connsiteY10" fmla="*/ 10758 h 1044040"/>
              <a:gd name="connsiteX11" fmla="*/ 451821 w 1247887"/>
              <a:gd name="connsiteY11" fmla="*/ 0 h 1044040"/>
              <a:gd name="connsiteX12" fmla="*/ 537882 w 1247887"/>
              <a:gd name="connsiteY12" fmla="*/ 10758 h 1044040"/>
              <a:gd name="connsiteX13" fmla="*/ 602428 w 1247887"/>
              <a:gd name="connsiteY13" fmla="*/ 32273 h 1044040"/>
              <a:gd name="connsiteX14" fmla="*/ 634701 w 1247887"/>
              <a:gd name="connsiteY14" fmla="*/ 96819 h 1044040"/>
              <a:gd name="connsiteX15" fmla="*/ 677732 w 1247887"/>
              <a:gd name="connsiteY15" fmla="*/ 139850 h 1044040"/>
              <a:gd name="connsiteX16" fmla="*/ 710005 w 1247887"/>
              <a:gd name="connsiteY16" fmla="*/ 150607 h 1044040"/>
              <a:gd name="connsiteX17" fmla="*/ 731520 w 1247887"/>
              <a:gd name="connsiteY17" fmla="*/ 225911 h 1044040"/>
              <a:gd name="connsiteX18" fmla="*/ 785308 w 1247887"/>
              <a:gd name="connsiteY18" fmla="*/ 441064 h 1044040"/>
              <a:gd name="connsiteX19" fmla="*/ 817581 w 1247887"/>
              <a:gd name="connsiteY19" fmla="*/ 451821 h 1044040"/>
              <a:gd name="connsiteX20" fmla="*/ 839097 w 1247887"/>
              <a:gd name="connsiteY20" fmla="*/ 473337 h 1044040"/>
              <a:gd name="connsiteX21" fmla="*/ 1021977 w 1247887"/>
              <a:gd name="connsiteY21" fmla="*/ 505610 h 1044040"/>
              <a:gd name="connsiteX22" fmla="*/ 1054249 w 1247887"/>
              <a:gd name="connsiteY22" fmla="*/ 516367 h 1044040"/>
              <a:gd name="connsiteX23" fmla="*/ 1097280 w 1247887"/>
              <a:gd name="connsiteY23" fmla="*/ 570156 h 1044040"/>
              <a:gd name="connsiteX24" fmla="*/ 1129553 w 1247887"/>
              <a:gd name="connsiteY24" fmla="*/ 591671 h 1044040"/>
              <a:gd name="connsiteX25" fmla="*/ 1151068 w 1247887"/>
              <a:gd name="connsiteY25" fmla="*/ 623944 h 1044040"/>
              <a:gd name="connsiteX26" fmla="*/ 1183341 w 1247887"/>
              <a:gd name="connsiteY26" fmla="*/ 634701 h 1044040"/>
              <a:gd name="connsiteX27" fmla="*/ 1204857 w 1247887"/>
              <a:gd name="connsiteY27" fmla="*/ 656217 h 1044040"/>
              <a:gd name="connsiteX28" fmla="*/ 1226372 w 1247887"/>
              <a:gd name="connsiteY28" fmla="*/ 720763 h 1044040"/>
              <a:gd name="connsiteX29" fmla="*/ 1247887 w 1247887"/>
              <a:gd name="connsiteY29" fmla="*/ 839097 h 1044040"/>
              <a:gd name="connsiteX30" fmla="*/ 1237129 w 1247887"/>
              <a:gd name="connsiteY30" fmla="*/ 925158 h 1044040"/>
              <a:gd name="connsiteX31" fmla="*/ 1204857 w 1247887"/>
              <a:gd name="connsiteY31" fmla="*/ 935916 h 1044040"/>
              <a:gd name="connsiteX32" fmla="*/ 1043492 w 1247887"/>
              <a:gd name="connsiteY32" fmla="*/ 925158 h 1044040"/>
              <a:gd name="connsiteX33" fmla="*/ 989704 w 1247887"/>
              <a:gd name="connsiteY33" fmla="*/ 860612 h 1044040"/>
              <a:gd name="connsiteX34" fmla="*/ 978946 w 1247887"/>
              <a:gd name="connsiteY34" fmla="*/ 828339 h 1044040"/>
              <a:gd name="connsiteX35" fmla="*/ 935915 w 1247887"/>
              <a:gd name="connsiteY35" fmla="*/ 774551 h 1044040"/>
              <a:gd name="connsiteX36" fmla="*/ 903642 w 1247887"/>
              <a:gd name="connsiteY36" fmla="*/ 710005 h 1044040"/>
              <a:gd name="connsiteX37" fmla="*/ 871369 w 1247887"/>
              <a:gd name="connsiteY37" fmla="*/ 699247 h 1044040"/>
              <a:gd name="connsiteX38" fmla="*/ 839097 w 1247887"/>
              <a:gd name="connsiteY38" fmla="*/ 677732 h 1044040"/>
              <a:gd name="connsiteX39" fmla="*/ 688489 w 1247887"/>
              <a:gd name="connsiteY39" fmla="*/ 710005 h 1044040"/>
              <a:gd name="connsiteX40" fmla="*/ 677732 w 1247887"/>
              <a:gd name="connsiteY40" fmla="*/ 742278 h 1044040"/>
              <a:gd name="connsiteX41" fmla="*/ 688489 w 1247887"/>
              <a:gd name="connsiteY41" fmla="*/ 796066 h 1044040"/>
              <a:gd name="connsiteX42" fmla="*/ 796066 w 1247887"/>
              <a:gd name="connsiteY42" fmla="*/ 925158 h 1044040"/>
              <a:gd name="connsiteX43" fmla="*/ 860612 w 1247887"/>
              <a:gd name="connsiteY43" fmla="*/ 968188 h 1044040"/>
              <a:gd name="connsiteX44" fmla="*/ 914400 w 1247887"/>
              <a:gd name="connsiteY44" fmla="*/ 1000461 h 1044040"/>
              <a:gd name="connsiteX45" fmla="*/ 892885 w 1247887"/>
              <a:gd name="connsiteY45" fmla="*/ 1032734 h 1044040"/>
              <a:gd name="connsiteX46" fmla="*/ 828339 w 1247887"/>
              <a:gd name="connsiteY46" fmla="*/ 1032734 h 1044040"/>
              <a:gd name="connsiteX47" fmla="*/ 785308 w 1247887"/>
              <a:gd name="connsiteY47" fmla="*/ 1021977 h 1044040"/>
              <a:gd name="connsiteX48" fmla="*/ 720762 w 1247887"/>
              <a:gd name="connsiteY48" fmla="*/ 1000461 h 1044040"/>
              <a:gd name="connsiteX49" fmla="*/ 677732 w 1247887"/>
              <a:gd name="connsiteY49" fmla="*/ 989704 h 1044040"/>
              <a:gd name="connsiteX50" fmla="*/ 613186 w 1247887"/>
              <a:gd name="connsiteY50" fmla="*/ 968188 h 1044040"/>
              <a:gd name="connsiteX51" fmla="*/ 580913 w 1247887"/>
              <a:gd name="connsiteY51" fmla="*/ 957431 h 1044040"/>
              <a:gd name="connsiteX52" fmla="*/ 548640 w 1247887"/>
              <a:gd name="connsiteY52" fmla="*/ 935916 h 1044040"/>
              <a:gd name="connsiteX53" fmla="*/ 484094 w 1247887"/>
              <a:gd name="connsiteY53" fmla="*/ 914400 h 1044040"/>
              <a:gd name="connsiteX54" fmla="*/ 451821 w 1247887"/>
              <a:gd name="connsiteY54" fmla="*/ 892885 h 1044040"/>
              <a:gd name="connsiteX55" fmla="*/ 398033 w 1247887"/>
              <a:gd name="connsiteY55" fmla="*/ 882127 h 1044040"/>
              <a:gd name="connsiteX56" fmla="*/ 365760 w 1247887"/>
              <a:gd name="connsiteY56" fmla="*/ 871370 h 1044040"/>
              <a:gd name="connsiteX57" fmla="*/ 279699 w 1247887"/>
              <a:gd name="connsiteY57" fmla="*/ 828339 h 1044040"/>
              <a:gd name="connsiteX58" fmla="*/ 247426 w 1247887"/>
              <a:gd name="connsiteY58" fmla="*/ 817581 h 1044040"/>
              <a:gd name="connsiteX59" fmla="*/ 204395 w 1247887"/>
              <a:gd name="connsiteY59" fmla="*/ 785308 h 1044040"/>
              <a:gd name="connsiteX60" fmla="*/ 139849 w 1247887"/>
              <a:gd name="connsiteY60" fmla="*/ 753036 h 1044040"/>
              <a:gd name="connsiteX61" fmla="*/ 118334 w 1247887"/>
              <a:gd name="connsiteY61" fmla="*/ 731520 h 1044040"/>
              <a:gd name="connsiteX62" fmla="*/ 0 w 1247887"/>
              <a:gd name="connsiteY62" fmla="*/ 731520 h 104404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Lst>
            <a:rect l="l" t="t" r="r" b="b"/>
            <a:pathLst>
              <a:path w="1247887" h="1044040">
                <a:moveTo>
                  <a:pt x="53788" y="645459"/>
                </a:moveTo>
                <a:cubicBezTo>
                  <a:pt x="60960" y="602428"/>
                  <a:pt x="64064" y="558518"/>
                  <a:pt x="75304" y="516367"/>
                </a:cubicBezTo>
                <a:cubicBezTo>
                  <a:pt x="78635" y="503875"/>
                  <a:pt x="92279" y="496200"/>
                  <a:pt x="96819" y="484094"/>
                </a:cubicBezTo>
                <a:cubicBezTo>
                  <a:pt x="103239" y="466974"/>
                  <a:pt x="103611" y="448155"/>
                  <a:pt x="107577" y="430306"/>
                </a:cubicBezTo>
                <a:cubicBezTo>
                  <a:pt x="111778" y="411403"/>
                  <a:pt x="120796" y="374359"/>
                  <a:pt x="129092" y="355003"/>
                </a:cubicBezTo>
                <a:cubicBezTo>
                  <a:pt x="137813" y="334654"/>
                  <a:pt x="156688" y="297706"/>
                  <a:pt x="172122" y="279699"/>
                </a:cubicBezTo>
                <a:cubicBezTo>
                  <a:pt x="185323" y="264297"/>
                  <a:pt x="215153" y="236668"/>
                  <a:pt x="215153" y="236668"/>
                </a:cubicBezTo>
                <a:cubicBezTo>
                  <a:pt x="245629" y="145245"/>
                  <a:pt x="203125" y="256716"/>
                  <a:pt x="247426" y="182880"/>
                </a:cubicBezTo>
                <a:cubicBezTo>
                  <a:pt x="253260" y="173156"/>
                  <a:pt x="252677" y="160520"/>
                  <a:pt x="258184" y="150607"/>
                </a:cubicBezTo>
                <a:cubicBezTo>
                  <a:pt x="295098" y="84162"/>
                  <a:pt x="286343" y="95975"/>
                  <a:pt x="333487" y="64546"/>
                </a:cubicBezTo>
                <a:cubicBezTo>
                  <a:pt x="367582" y="13402"/>
                  <a:pt x="342736" y="36362"/>
                  <a:pt x="419548" y="10758"/>
                </a:cubicBezTo>
                <a:lnTo>
                  <a:pt x="451821" y="0"/>
                </a:lnTo>
                <a:cubicBezTo>
                  <a:pt x="480508" y="3586"/>
                  <a:pt x="509613" y="4700"/>
                  <a:pt x="537882" y="10758"/>
                </a:cubicBezTo>
                <a:cubicBezTo>
                  <a:pt x="560058" y="15510"/>
                  <a:pt x="602428" y="32273"/>
                  <a:pt x="602428" y="32273"/>
                </a:cubicBezTo>
                <a:cubicBezTo>
                  <a:pt x="612840" y="63509"/>
                  <a:pt x="611952" y="70278"/>
                  <a:pt x="634701" y="96819"/>
                </a:cubicBezTo>
                <a:cubicBezTo>
                  <a:pt x="647902" y="112221"/>
                  <a:pt x="658488" y="133436"/>
                  <a:pt x="677732" y="139850"/>
                </a:cubicBezTo>
                <a:lnTo>
                  <a:pt x="710005" y="150607"/>
                </a:lnTo>
                <a:cubicBezTo>
                  <a:pt x="716803" y="171003"/>
                  <a:pt x="729269" y="205653"/>
                  <a:pt x="731520" y="225911"/>
                </a:cubicBezTo>
                <a:cubicBezTo>
                  <a:pt x="732799" y="237422"/>
                  <a:pt x="720177" y="419355"/>
                  <a:pt x="785308" y="441064"/>
                </a:cubicBezTo>
                <a:lnTo>
                  <a:pt x="817581" y="451821"/>
                </a:lnTo>
                <a:cubicBezTo>
                  <a:pt x="824753" y="458993"/>
                  <a:pt x="830025" y="468801"/>
                  <a:pt x="839097" y="473337"/>
                </a:cubicBezTo>
                <a:cubicBezTo>
                  <a:pt x="899612" y="503595"/>
                  <a:pt x="953719" y="499405"/>
                  <a:pt x="1021977" y="505610"/>
                </a:cubicBezTo>
                <a:cubicBezTo>
                  <a:pt x="1032734" y="509196"/>
                  <a:pt x="1044526" y="510533"/>
                  <a:pt x="1054249" y="516367"/>
                </a:cubicBezTo>
                <a:cubicBezTo>
                  <a:pt x="1080865" y="532337"/>
                  <a:pt x="1075291" y="548167"/>
                  <a:pt x="1097280" y="570156"/>
                </a:cubicBezTo>
                <a:cubicBezTo>
                  <a:pt x="1106422" y="579298"/>
                  <a:pt x="1118795" y="584499"/>
                  <a:pt x="1129553" y="591671"/>
                </a:cubicBezTo>
                <a:cubicBezTo>
                  <a:pt x="1136725" y="602429"/>
                  <a:pt x="1140972" y="615867"/>
                  <a:pt x="1151068" y="623944"/>
                </a:cubicBezTo>
                <a:cubicBezTo>
                  <a:pt x="1159923" y="631028"/>
                  <a:pt x="1173617" y="628867"/>
                  <a:pt x="1183341" y="634701"/>
                </a:cubicBezTo>
                <a:cubicBezTo>
                  <a:pt x="1192038" y="639919"/>
                  <a:pt x="1197685" y="649045"/>
                  <a:pt x="1204857" y="656217"/>
                </a:cubicBezTo>
                <a:cubicBezTo>
                  <a:pt x="1212029" y="677732"/>
                  <a:pt x="1223559" y="698259"/>
                  <a:pt x="1226372" y="720763"/>
                </a:cubicBezTo>
                <a:cubicBezTo>
                  <a:pt x="1238535" y="818076"/>
                  <a:pt x="1227987" y="779397"/>
                  <a:pt x="1247887" y="839097"/>
                </a:cubicBezTo>
                <a:cubicBezTo>
                  <a:pt x="1244301" y="867784"/>
                  <a:pt x="1248870" y="898739"/>
                  <a:pt x="1237129" y="925158"/>
                </a:cubicBezTo>
                <a:cubicBezTo>
                  <a:pt x="1232524" y="935520"/>
                  <a:pt x="1216196" y="935916"/>
                  <a:pt x="1204857" y="935916"/>
                </a:cubicBezTo>
                <a:cubicBezTo>
                  <a:pt x="1150949" y="935916"/>
                  <a:pt x="1097280" y="928744"/>
                  <a:pt x="1043492" y="925158"/>
                </a:cubicBezTo>
                <a:cubicBezTo>
                  <a:pt x="1019699" y="901365"/>
                  <a:pt x="1004682" y="890567"/>
                  <a:pt x="989704" y="860612"/>
                </a:cubicBezTo>
                <a:cubicBezTo>
                  <a:pt x="984633" y="850470"/>
                  <a:pt x="984017" y="838481"/>
                  <a:pt x="978946" y="828339"/>
                </a:cubicBezTo>
                <a:cubicBezTo>
                  <a:pt x="965374" y="801195"/>
                  <a:pt x="955929" y="794564"/>
                  <a:pt x="935915" y="774551"/>
                </a:cubicBezTo>
                <a:cubicBezTo>
                  <a:pt x="928828" y="753289"/>
                  <a:pt x="922602" y="725173"/>
                  <a:pt x="903642" y="710005"/>
                </a:cubicBezTo>
                <a:cubicBezTo>
                  <a:pt x="894787" y="702921"/>
                  <a:pt x="881511" y="704318"/>
                  <a:pt x="871369" y="699247"/>
                </a:cubicBezTo>
                <a:cubicBezTo>
                  <a:pt x="859805" y="693465"/>
                  <a:pt x="849854" y="684904"/>
                  <a:pt x="839097" y="677732"/>
                </a:cubicBezTo>
                <a:cubicBezTo>
                  <a:pt x="793205" y="681556"/>
                  <a:pt x="718622" y="659784"/>
                  <a:pt x="688489" y="710005"/>
                </a:cubicBezTo>
                <a:cubicBezTo>
                  <a:pt x="682655" y="719729"/>
                  <a:pt x="681318" y="731520"/>
                  <a:pt x="677732" y="742278"/>
                </a:cubicBezTo>
                <a:cubicBezTo>
                  <a:pt x="681318" y="760207"/>
                  <a:pt x="680923" y="779421"/>
                  <a:pt x="688489" y="796066"/>
                </a:cubicBezTo>
                <a:cubicBezTo>
                  <a:pt x="705745" y="834029"/>
                  <a:pt x="763425" y="903398"/>
                  <a:pt x="796066" y="925158"/>
                </a:cubicBezTo>
                <a:cubicBezTo>
                  <a:pt x="817581" y="939501"/>
                  <a:pt x="842328" y="949903"/>
                  <a:pt x="860612" y="968188"/>
                </a:cubicBezTo>
                <a:cubicBezTo>
                  <a:pt x="890145" y="997722"/>
                  <a:pt x="872505" y="986497"/>
                  <a:pt x="914400" y="1000461"/>
                </a:cubicBezTo>
                <a:cubicBezTo>
                  <a:pt x="907228" y="1011219"/>
                  <a:pt x="902981" y="1024657"/>
                  <a:pt x="892885" y="1032734"/>
                </a:cubicBezTo>
                <a:cubicBezTo>
                  <a:pt x="866462" y="1053873"/>
                  <a:pt x="854762" y="1040283"/>
                  <a:pt x="828339" y="1032734"/>
                </a:cubicBezTo>
                <a:cubicBezTo>
                  <a:pt x="814123" y="1028672"/>
                  <a:pt x="799470" y="1026225"/>
                  <a:pt x="785308" y="1021977"/>
                </a:cubicBezTo>
                <a:cubicBezTo>
                  <a:pt x="763585" y="1015460"/>
                  <a:pt x="742764" y="1005961"/>
                  <a:pt x="720762" y="1000461"/>
                </a:cubicBezTo>
                <a:cubicBezTo>
                  <a:pt x="706419" y="996875"/>
                  <a:pt x="691893" y="993952"/>
                  <a:pt x="677732" y="989704"/>
                </a:cubicBezTo>
                <a:cubicBezTo>
                  <a:pt x="656009" y="983187"/>
                  <a:pt x="634701" y="975360"/>
                  <a:pt x="613186" y="968188"/>
                </a:cubicBezTo>
                <a:lnTo>
                  <a:pt x="580913" y="957431"/>
                </a:lnTo>
                <a:cubicBezTo>
                  <a:pt x="570155" y="950259"/>
                  <a:pt x="560455" y="941167"/>
                  <a:pt x="548640" y="935916"/>
                </a:cubicBezTo>
                <a:cubicBezTo>
                  <a:pt x="527915" y="926705"/>
                  <a:pt x="502964" y="926980"/>
                  <a:pt x="484094" y="914400"/>
                </a:cubicBezTo>
                <a:cubicBezTo>
                  <a:pt x="473336" y="907228"/>
                  <a:pt x="463927" y="897425"/>
                  <a:pt x="451821" y="892885"/>
                </a:cubicBezTo>
                <a:cubicBezTo>
                  <a:pt x="434701" y="886465"/>
                  <a:pt x="415772" y="886562"/>
                  <a:pt x="398033" y="882127"/>
                </a:cubicBezTo>
                <a:cubicBezTo>
                  <a:pt x="387032" y="879377"/>
                  <a:pt x="376518" y="874956"/>
                  <a:pt x="365760" y="871370"/>
                </a:cubicBezTo>
                <a:cubicBezTo>
                  <a:pt x="328209" y="833817"/>
                  <a:pt x="353868" y="853062"/>
                  <a:pt x="279699" y="828339"/>
                </a:cubicBezTo>
                <a:lnTo>
                  <a:pt x="247426" y="817581"/>
                </a:lnTo>
                <a:cubicBezTo>
                  <a:pt x="233082" y="806823"/>
                  <a:pt x="219962" y="794203"/>
                  <a:pt x="204395" y="785308"/>
                </a:cubicBezTo>
                <a:cubicBezTo>
                  <a:pt x="134805" y="745543"/>
                  <a:pt x="210121" y="809254"/>
                  <a:pt x="139849" y="753036"/>
                </a:cubicBezTo>
                <a:cubicBezTo>
                  <a:pt x="131929" y="746700"/>
                  <a:pt x="128359" y="733062"/>
                  <a:pt x="118334" y="731520"/>
                </a:cubicBezTo>
                <a:cubicBezTo>
                  <a:pt x="79348" y="725522"/>
                  <a:pt x="39445" y="731520"/>
                  <a:pt x="0" y="731520"/>
                </a:cubicBezTo>
              </a:path>
            </a:pathLst>
          </a:custGeom>
        </p:spPr>
        <p:style>
          <a:lnRef idx="3">
            <a:schemeClr val="dk1"/>
          </a:lnRef>
          <a:fillRef idx="0">
            <a:schemeClr val="dk1"/>
          </a:fillRef>
          <a:effectRef idx="2">
            <a:schemeClr val="dk1"/>
          </a:effectRef>
          <a:fontRef idx="minor">
            <a:schemeClr val="tx1"/>
          </a:fontRef>
        </p:style>
        <p:txBody>
          <a:bodyPr rtlCol="0" anchor="ctr"/>
          <a:lstStyle/>
          <a:p>
            <a:pPr algn="ctr"/>
            <a:endParaRPr lang="en-US"/>
          </a:p>
        </p:txBody>
      </p:sp>
      <p:sp>
        <p:nvSpPr>
          <p:cNvPr id="11" name="Freeform 10"/>
          <p:cNvSpPr/>
          <p:nvPr/>
        </p:nvSpPr>
        <p:spPr>
          <a:xfrm>
            <a:off x="7175351" y="1559859"/>
            <a:ext cx="613923" cy="344245"/>
          </a:xfrm>
          <a:custGeom>
            <a:avLst/>
            <a:gdLst>
              <a:gd name="connsiteX0" fmla="*/ 0 w 613923"/>
              <a:gd name="connsiteY0" fmla="*/ 107576 h 344245"/>
              <a:gd name="connsiteX1" fmla="*/ 10757 w 613923"/>
              <a:gd name="connsiteY1" fmla="*/ 204395 h 344245"/>
              <a:gd name="connsiteX2" fmla="*/ 53788 w 613923"/>
              <a:gd name="connsiteY2" fmla="*/ 247426 h 344245"/>
              <a:gd name="connsiteX3" fmla="*/ 118334 w 613923"/>
              <a:gd name="connsiteY3" fmla="*/ 333487 h 344245"/>
              <a:gd name="connsiteX4" fmla="*/ 150607 w 613923"/>
              <a:gd name="connsiteY4" fmla="*/ 344245 h 344245"/>
              <a:gd name="connsiteX5" fmla="*/ 182880 w 613923"/>
              <a:gd name="connsiteY5" fmla="*/ 290456 h 344245"/>
              <a:gd name="connsiteX6" fmla="*/ 193637 w 613923"/>
              <a:gd name="connsiteY6" fmla="*/ 247426 h 344245"/>
              <a:gd name="connsiteX7" fmla="*/ 268941 w 613923"/>
              <a:gd name="connsiteY7" fmla="*/ 236668 h 344245"/>
              <a:gd name="connsiteX8" fmla="*/ 279698 w 613923"/>
              <a:gd name="connsiteY8" fmla="*/ 193637 h 344245"/>
              <a:gd name="connsiteX9" fmla="*/ 311971 w 613923"/>
              <a:gd name="connsiteY9" fmla="*/ 215153 h 344245"/>
              <a:gd name="connsiteX10" fmla="*/ 387275 w 613923"/>
              <a:gd name="connsiteY10" fmla="*/ 236668 h 344245"/>
              <a:gd name="connsiteX11" fmla="*/ 451821 w 613923"/>
              <a:gd name="connsiteY11" fmla="*/ 258183 h 344245"/>
              <a:gd name="connsiteX12" fmla="*/ 484094 w 613923"/>
              <a:gd name="connsiteY12" fmla="*/ 268941 h 344245"/>
              <a:gd name="connsiteX13" fmla="*/ 591670 w 613923"/>
              <a:gd name="connsiteY13" fmla="*/ 258183 h 344245"/>
              <a:gd name="connsiteX14" fmla="*/ 548640 w 613923"/>
              <a:gd name="connsiteY14" fmla="*/ 182880 h 344245"/>
              <a:gd name="connsiteX15" fmla="*/ 505609 w 613923"/>
              <a:gd name="connsiteY15" fmla="*/ 118334 h 344245"/>
              <a:gd name="connsiteX16" fmla="*/ 473336 w 613923"/>
              <a:gd name="connsiteY16" fmla="*/ 107576 h 344245"/>
              <a:gd name="connsiteX17" fmla="*/ 441063 w 613923"/>
              <a:gd name="connsiteY17" fmla="*/ 86061 h 344245"/>
              <a:gd name="connsiteX18" fmla="*/ 301214 w 613923"/>
              <a:gd name="connsiteY18" fmla="*/ 75303 h 344245"/>
              <a:gd name="connsiteX19" fmla="*/ 268941 w 613923"/>
              <a:gd name="connsiteY19" fmla="*/ 53788 h 344245"/>
              <a:gd name="connsiteX20" fmla="*/ 225910 w 613923"/>
              <a:gd name="connsiteY20" fmla="*/ 43030 h 344245"/>
              <a:gd name="connsiteX21" fmla="*/ 129091 w 613923"/>
              <a:gd name="connsiteY21" fmla="*/ 0 h 344245"/>
              <a:gd name="connsiteX22" fmla="*/ 86061 w 613923"/>
              <a:gd name="connsiteY22" fmla="*/ 10757 h 344245"/>
              <a:gd name="connsiteX23" fmla="*/ 75303 w 613923"/>
              <a:gd name="connsiteY23" fmla="*/ 43030 h 344245"/>
              <a:gd name="connsiteX24" fmla="*/ 53788 w 613923"/>
              <a:gd name="connsiteY24" fmla="*/ 64546 h 344245"/>
              <a:gd name="connsiteX25" fmla="*/ 64545 w 613923"/>
              <a:gd name="connsiteY25" fmla="*/ 32273 h 34424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Lst>
            <a:rect l="l" t="t" r="r" b="b"/>
            <a:pathLst>
              <a:path w="613923" h="344245">
                <a:moveTo>
                  <a:pt x="0" y="107576"/>
                </a:moveTo>
                <a:cubicBezTo>
                  <a:pt x="3586" y="139849"/>
                  <a:pt x="-900" y="174088"/>
                  <a:pt x="10757" y="204395"/>
                </a:cubicBezTo>
                <a:cubicBezTo>
                  <a:pt x="18039" y="223328"/>
                  <a:pt x="42536" y="230548"/>
                  <a:pt x="53788" y="247426"/>
                </a:cubicBezTo>
                <a:cubicBezTo>
                  <a:pt x="57352" y="252771"/>
                  <a:pt x="96220" y="320219"/>
                  <a:pt x="118334" y="333487"/>
                </a:cubicBezTo>
                <a:cubicBezTo>
                  <a:pt x="128058" y="339321"/>
                  <a:pt x="139849" y="340659"/>
                  <a:pt x="150607" y="344245"/>
                </a:cubicBezTo>
                <a:cubicBezTo>
                  <a:pt x="177641" y="317209"/>
                  <a:pt x="171708" y="329557"/>
                  <a:pt x="182880" y="290456"/>
                </a:cubicBezTo>
                <a:cubicBezTo>
                  <a:pt x="186942" y="276240"/>
                  <a:pt x="181100" y="255262"/>
                  <a:pt x="193637" y="247426"/>
                </a:cubicBezTo>
                <a:cubicBezTo>
                  <a:pt x="215139" y="233987"/>
                  <a:pt x="243840" y="240254"/>
                  <a:pt x="268941" y="236668"/>
                </a:cubicBezTo>
                <a:cubicBezTo>
                  <a:pt x="272527" y="222324"/>
                  <a:pt x="266474" y="200249"/>
                  <a:pt x="279698" y="193637"/>
                </a:cubicBezTo>
                <a:cubicBezTo>
                  <a:pt x="291262" y="187855"/>
                  <a:pt x="300407" y="209371"/>
                  <a:pt x="311971" y="215153"/>
                </a:cubicBezTo>
                <a:cubicBezTo>
                  <a:pt x="330042" y="224188"/>
                  <a:pt x="370050" y="231500"/>
                  <a:pt x="387275" y="236668"/>
                </a:cubicBezTo>
                <a:cubicBezTo>
                  <a:pt x="408998" y="243185"/>
                  <a:pt x="430306" y="251011"/>
                  <a:pt x="451821" y="258183"/>
                </a:cubicBezTo>
                <a:lnTo>
                  <a:pt x="484094" y="268941"/>
                </a:lnTo>
                <a:cubicBezTo>
                  <a:pt x="519953" y="265355"/>
                  <a:pt x="563224" y="280308"/>
                  <a:pt x="591670" y="258183"/>
                </a:cubicBezTo>
                <a:cubicBezTo>
                  <a:pt x="656043" y="208115"/>
                  <a:pt x="561579" y="187193"/>
                  <a:pt x="548640" y="182880"/>
                </a:cubicBezTo>
                <a:cubicBezTo>
                  <a:pt x="534296" y="161365"/>
                  <a:pt x="530140" y="126511"/>
                  <a:pt x="505609" y="118334"/>
                </a:cubicBezTo>
                <a:cubicBezTo>
                  <a:pt x="494851" y="114748"/>
                  <a:pt x="483478" y="112647"/>
                  <a:pt x="473336" y="107576"/>
                </a:cubicBezTo>
                <a:cubicBezTo>
                  <a:pt x="461772" y="101794"/>
                  <a:pt x="453771" y="88444"/>
                  <a:pt x="441063" y="86061"/>
                </a:cubicBezTo>
                <a:cubicBezTo>
                  <a:pt x="395110" y="77445"/>
                  <a:pt x="347830" y="78889"/>
                  <a:pt x="301214" y="75303"/>
                </a:cubicBezTo>
                <a:cubicBezTo>
                  <a:pt x="290456" y="68131"/>
                  <a:pt x="280825" y="58881"/>
                  <a:pt x="268941" y="53788"/>
                </a:cubicBezTo>
                <a:cubicBezTo>
                  <a:pt x="255351" y="47964"/>
                  <a:pt x="240072" y="47278"/>
                  <a:pt x="225910" y="43030"/>
                </a:cubicBezTo>
                <a:cubicBezTo>
                  <a:pt x="156081" y="22081"/>
                  <a:pt x="176254" y="31441"/>
                  <a:pt x="129091" y="0"/>
                </a:cubicBezTo>
                <a:cubicBezTo>
                  <a:pt x="114748" y="3586"/>
                  <a:pt x="97606" y="1521"/>
                  <a:pt x="86061" y="10757"/>
                </a:cubicBezTo>
                <a:cubicBezTo>
                  <a:pt x="77206" y="17841"/>
                  <a:pt x="81137" y="33306"/>
                  <a:pt x="75303" y="43030"/>
                </a:cubicBezTo>
                <a:cubicBezTo>
                  <a:pt x="70085" y="51727"/>
                  <a:pt x="60960" y="57374"/>
                  <a:pt x="53788" y="64546"/>
                </a:cubicBezTo>
                <a:lnTo>
                  <a:pt x="64545" y="32273"/>
                </a:lnTo>
              </a:path>
            </a:pathLst>
          </a:custGeom>
        </p:spPr>
        <p:style>
          <a:lnRef idx="3">
            <a:schemeClr val="dk1"/>
          </a:lnRef>
          <a:fillRef idx="0">
            <a:schemeClr val="dk1"/>
          </a:fillRef>
          <a:effectRef idx="2">
            <a:schemeClr val="dk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34085251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arn(inVertical)">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barn(inVertical)">
                                      <p:cBhvr>
                                        <p:cTn id="1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48200" y="-19050"/>
            <a:ext cx="4495800" cy="5162550"/>
          </a:xfrm>
          <a:prstGeom prst="rect">
            <a:avLst/>
          </a:prstGeom>
        </p:spPr>
      </p:pic>
      <p:sp>
        <p:nvSpPr>
          <p:cNvPr id="6" name="Rounded Rectangle 5"/>
          <p:cNvSpPr/>
          <p:nvPr/>
        </p:nvSpPr>
        <p:spPr>
          <a:xfrm>
            <a:off x="-152399" y="-19050"/>
            <a:ext cx="4876800" cy="516255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vi-VN" sz="2200" dirty="0">
                <a:solidFill>
                  <a:srgbClr val="002060"/>
                </a:solidFill>
                <a:latin typeface="Times New Roman" panose="02020603050405020304" pitchFamily="18" charset="0"/>
                <a:cs typeface="Times New Roman" panose="02020603050405020304" pitchFamily="18" charset="0"/>
              </a:rPr>
              <a:t>– </a:t>
            </a:r>
            <a:r>
              <a:rPr lang="vi-VN" sz="2200" b="1" dirty="0">
                <a:solidFill>
                  <a:srgbClr val="002060"/>
                </a:solidFill>
                <a:latin typeface="Times New Roman" panose="02020603050405020304" pitchFamily="18" charset="0"/>
                <a:cs typeface="Times New Roman" panose="02020603050405020304" pitchFamily="18" charset="0"/>
              </a:rPr>
              <a:t>Vùng thấp trũng ở phía nam – tây nam và đông nam thành phố </a:t>
            </a:r>
            <a:r>
              <a:rPr lang="vi-VN" sz="2200" dirty="0">
                <a:solidFill>
                  <a:srgbClr val="002060"/>
                </a:solidFill>
                <a:latin typeface="Times New Roman" panose="02020603050405020304" pitchFamily="18" charset="0"/>
                <a:cs typeface="Times New Roman" panose="02020603050405020304" pitchFamily="18" charset="0"/>
              </a:rPr>
              <a:t>(thuộc các quận 7, 8; các huyện Bình Chánh, Nhà Bè, Cần Giờ và phía nam thành phố Thủ Đức). Vùng này có độ cao trung bình trên dưới 1 m và cao nhất 2 m, thấp nhất 0,5 m. Đây là dạng địa hình đồng bằng đầm lầy kéo dài từ Thái Mỹ đến nông trường Lê Minh Xuân; địa hình bãi bồi đầm lầy sú vẹt phần lớn tập trung ở huyện Cần Giờ với độ cao 0,5 – 1,0 m và địa hình giồng cát ven biển.</a:t>
            </a:r>
            <a:endParaRPr lang="en-US" sz="2200" dirty="0">
              <a:solidFill>
                <a:srgbClr val="002060"/>
              </a:solidFill>
              <a:latin typeface="Times New Roman" panose="02020603050405020304" pitchFamily="18" charset="0"/>
              <a:cs typeface="Times New Roman" panose="02020603050405020304" pitchFamily="18" charset="0"/>
            </a:endParaRPr>
          </a:p>
        </p:txBody>
      </p:sp>
      <p:sp>
        <p:nvSpPr>
          <p:cNvPr id="5" name="Freeform 4"/>
          <p:cNvSpPr/>
          <p:nvPr/>
        </p:nvSpPr>
        <p:spPr>
          <a:xfrm>
            <a:off x="5507182" y="1641764"/>
            <a:ext cx="3283527" cy="2576945"/>
          </a:xfrm>
          <a:custGeom>
            <a:avLst/>
            <a:gdLst>
              <a:gd name="connsiteX0" fmla="*/ 342900 w 3283527"/>
              <a:gd name="connsiteY0" fmla="*/ 0 h 2576945"/>
              <a:gd name="connsiteX1" fmla="*/ 405245 w 3283527"/>
              <a:gd name="connsiteY1" fmla="*/ 114300 h 2576945"/>
              <a:gd name="connsiteX2" fmla="*/ 426027 w 3283527"/>
              <a:gd name="connsiteY2" fmla="*/ 145472 h 2576945"/>
              <a:gd name="connsiteX3" fmla="*/ 457200 w 3283527"/>
              <a:gd name="connsiteY3" fmla="*/ 155863 h 2576945"/>
              <a:gd name="connsiteX4" fmla="*/ 488373 w 3283527"/>
              <a:gd name="connsiteY4" fmla="*/ 176645 h 2576945"/>
              <a:gd name="connsiteX5" fmla="*/ 561109 w 3283527"/>
              <a:gd name="connsiteY5" fmla="*/ 187036 h 2576945"/>
              <a:gd name="connsiteX6" fmla="*/ 592282 w 3283527"/>
              <a:gd name="connsiteY6" fmla="*/ 207818 h 2576945"/>
              <a:gd name="connsiteX7" fmla="*/ 633845 w 3283527"/>
              <a:gd name="connsiteY7" fmla="*/ 270163 h 2576945"/>
              <a:gd name="connsiteX8" fmla="*/ 654627 w 3283527"/>
              <a:gd name="connsiteY8" fmla="*/ 301336 h 2576945"/>
              <a:gd name="connsiteX9" fmla="*/ 685800 w 3283527"/>
              <a:gd name="connsiteY9" fmla="*/ 322118 h 2576945"/>
              <a:gd name="connsiteX10" fmla="*/ 706582 w 3283527"/>
              <a:gd name="connsiteY10" fmla="*/ 571500 h 2576945"/>
              <a:gd name="connsiteX11" fmla="*/ 789709 w 3283527"/>
              <a:gd name="connsiteY11" fmla="*/ 623454 h 2576945"/>
              <a:gd name="connsiteX12" fmla="*/ 852054 w 3283527"/>
              <a:gd name="connsiteY12" fmla="*/ 665018 h 2576945"/>
              <a:gd name="connsiteX13" fmla="*/ 872836 w 3283527"/>
              <a:gd name="connsiteY13" fmla="*/ 696191 h 2576945"/>
              <a:gd name="connsiteX14" fmla="*/ 904009 w 3283527"/>
              <a:gd name="connsiteY14" fmla="*/ 706581 h 2576945"/>
              <a:gd name="connsiteX15" fmla="*/ 945573 w 3283527"/>
              <a:gd name="connsiteY15" fmla="*/ 716972 h 2576945"/>
              <a:gd name="connsiteX16" fmla="*/ 976745 w 3283527"/>
              <a:gd name="connsiteY16" fmla="*/ 727363 h 2576945"/>
              <a:gd name="connsiteX17" fmla="*/ 1080654 w 3283527"/>
              <a:gd name="connsiteY17" fmla="*/ 737754 h 2576945"/>
              <a:gd name="connsiteX18" fmla="*/ 1111827 w 3283527"/>
              <a:gd name="connsiteY18" fmla="*/ 748145 h 2576945"/>
              <a:gd name="connsiteX19" fmla="*/ 1132609 w 3283527"/>
              <a:gd name="connsiteY19" fmla="*/ 810491 h 2576945"/>
              <a:gd name="connsiteX20" fmla="*/ 1350818 w 3283527"/>
              <a:gd name="connsiteY20" fmla="*/ 800100 h 2576945"/>
              <a:gd name="connsiteX21" fmla="*/ 1413163 w 3283527"/>
              <a:gd name="connsiteY21" fmla="*/ 779318 h 2576945"/>
              <a:gd name="connsiteX22" fmla="*/ 1444336 w 3283527"/>
              <a:gd name="connsiteY22" fmla="*/ 768927 h 2576945"/>
              <a:gd name="connsiteX23" fmla="*/ 1475509 w 3283527"/>
              <a:gd name="connsiteY23" fmla="*/ 758536 h 2576945"/>
              <a:gd name="connsiteX24" fmla="*/ 1506682 w 3283527"/>
              <a:gd name="connsiteY24" fmla="*/ 748145 h 2576945"/>
              <a:gd name="connsiteX25" fmla="*/ 1610591 w 3283527"/>
              <a:gd name="connsiteY25" fmla="*/ 758536 h 2576945"/>
              <a:gd name="connsiteX26" fmla="*/ 1652154 w 3283527"/>
              <a:gd name="connsiteY26" fmla="*/ 820881 h 2576945"/>
              <a:gd name="connsiteX27" fmla="*/ 1714500 w 3283527"/>
              <a:gd name="connsiteY27" fmla="*/ 883227 h 2576945"/>
              <a:gd name="connsiteX28" fmla="*/ 1745673 w 3283527"/>
              <a:gd name="connsiteY28" fmla="*/ 904009 h 2576945"/>
              <a:gd name="connsiteX29" fmla="*/ 1808018 w 3283527"/>
              <a:gd name="connsiteY29" fmla="*/ 924791 h 2576945"/>
              <a:gd name="connsiteX30" fmla="*/ 1839191 w 3283527"/>
              <a:gd name="connsiteY30" fmla="*/ 966354 h 2576945"/>
              <a:gd name="connsiteX31" fmla="*/ 1870363 w 3283527"/>
              <a:gd name="connsiteY31" fmla="*/ 997527 h 2576945"/>
              <a:gd name="connsiteX32" fmla="*/ 1943100 w 3283527"/>
              <a:gd name="connsiteY32" fmla="*/ 1070263 h 2576945"/>
              <a:gd name="connsiteX33" fmla="*/ 2015836 w 3283527"/>
              <a:gd name="connsiteY33" fmla="*/ 1163781 h 2576945"/>
              <a:gd name="connsiteX34" fmla="*/ 2036618 w 3283527"/>
              <a:gd name="connsiteY34" fmla="*/ 1194954 h 2576945"/>
              <a:gd name="connsiteX35" fmla="*/ 2098963 w 3283527"/>
              <a:gd name="connsiteY35" fmla="*/ 1215736 h 2576945"/>
              <a:gd name="connsiteX36" fmla="*/ 2130136 w 3283527"/>
              <a:gd name="connsiteY36" fmla="*/ 1236518 h 2576945"/>
              <a:gd name="connsiteX37" fmla="*/ 2493818 w 3283527"/>
              <a:gd name="connsiteY37" fmla="*/ 1246909 h 2576945"/>
              <a:gd name="connsiteX38" fmla="*/ 2524991 w 3283527"/>
              <a:gd name="connsiteY38" fmla="*/ 1257300 h 2576945"/>
              <a:gd name="connsiteX39" fmla="*/ 2556163 w 3283527"/>
              <a:gd name="connsiteY39" fmla="*/ 1278081 h 2576945"/>
              <a:gd name="connsiteX40" fmla="*/ 2597727 w 3283527"/>
              <a:gd name="connsiteY40" fmla="*/ 1288472 h 2576945"/>
              <a:gd name="connsiteX41" fmla="*/ 2660073 w 3283527"/>
              <a:gd name="connsiteY41" fmla="*/ 1330036 h 2576945"/>
              <a:gd name="connsiteX42" fmla="*/ 2691245 w 3283527"/>
              <a:gd name="connsiteY42" fmla="*/ 1350818 h 2576945"/>
              <a:gd name="connsiteX43" fmla="*/ 2753591 w 3283527"/>
              <a:gd name="connsiteY43" fmla="*/ 1381991 h 2576945"/>
              <a:gd name="connsiteX44" fmla="*/ 2815936 w 3283527"/>
              <a:gd name="connsiteY44" fmla="*/ 1444336 h 2576945"/>
              <a:gd name="connsiteX45" fmla="*/ 2878282 w 3283527"/>
              <a:gd name="connsiteY45" fmla="*/ 1475509 h 2576945"/>
              <a:gd name="connsiteX46" fmla="*/ 3013363 w 3283527"/>
              <a:gd name="connsiteY46" fmla="*/ 1496291 h 2576945"/>
              <a:gd name="connsiteX47" fmla="*/ 3044536 w 3283527"/>
              <a:gd name="connsiteY47" fmla="*/ 1517072 h 2576945"/>
              <a:gd name="connsiteX48" fmla="*/ 3054927 w 3283527"/>
              <a:gd name="connsiteY48" fmla="*/ 1548245 h 2576945"/>
              <a:gd name="connsiteX49" fmla="*/ 3096491 w 3283527"/>
              <a:gd name="connsiteY49" fmla="*/ 1610591 h 2576945"/>
              <a:gd name="connsiteX50" fmla="*/ 3117273 w 3283527"/>
              <a:gd name="connsiteY50" fmla="*/ 1641763 h 2576945"/>
              <a:gd name="connsiteX51" fmla="*/ 3169227 w 3283527"/>
              <a:gd name="connsiteY51" fmla="*/ 1745672 h 2576945"/>
              <a:gd name="connsiteX52" fmla="*/ 3231573 w 3283527"/>
              <a:gd name="connsiteY52" fmla="*/ 1787236 h 2576945"/>
              <a:gd name="connsiteX53" fmla="*/ 3283527 w 3283527"/>
              <a:gd name="connsiteY53" fmla="*/ 1880754 h 2576945"/>
              <a:gd name="connsiteX54" fmla="*/ 3273136 w 3283527"/>
              <a:gd name="connsiteY54" fmla="*/ 1911927 h 2576945"/>
              <a:gd name="connsiteX55" fmla="*/ 3200400 w 3283527"/>
              <a:gd name="connsiteY55" fmla="*/ 2015836 h 2576945"/>
              <a:gd name="connsiteX56" fmla="*/ 3179618 w 3283527"/>
              <a:gd name="connsiteY56" fmla="*/ 2047009 h 2576945"/>
              <a:gd name="connsiteX57" fmla="*/ 3158836 w 3283527"/>
              <a:gd name="connsiteY57" fmla="*/ 2119745 h 2576945"/>
              <a:gd name="connsiteX58" fmla="*/ 3148445 w 3283527"/>
              <a:gd name="connsiteY58" fmla="*/ 2150918 h 2576945"/>
              <a:gd name="connsiteX59" fmla="*/ 3086100 w 3283527"/>
              <a:gd name="connsiteY59" fmla="*/ 2192481 h 2576945"/>
              <a:gd name="connsiteX60" fmla="*/ 3023754 w 3283527"/>
              <a:gd name="connsiteY60" fmla="*/ 2244436 h 2576945"/>
              <a:gd name="connsiteX61" fmla="*/ 3044536 w 3283527"/>
              <a:gd name="connsiteY61" fmla="*/ 2275609 h 2576945"/>
              <a:gd name="connsiteX62" fmla="*/ 3106882 w 3283527"/>
              <a:gd name="connsiteY62" fmla="*/ 2317172 h 2576945"/>
              <a:gd name="connsiteX63" fmla="*/ 3086100 w 3283527"/>
              <a:gd name="connsiteY63" fmla="*/ 2379518 h 2576945"/>
              <a:gd name="connsiteX64" fmla="*/ 3023754 w 3283527"/>
              <a:gd name="connsiteY64" fmla="*/ 2421081 h 2576945"/>
              <a:gd name="connsiteX65" fmla="*/ 2992582 w 3283527"/>
              <a:gd name="connsiteY65" fmla="*/ 2441863 h 2576945"/>
              <a:gd name="connsiteX66" fmla="*/ 2951018 w 3283527"/>
              <a:gd name="connsiteY66" fmla="*/ 2452254 h 2576945"/>
              <a:gd name="connsiteX67" fmla="*/ 2919845 w 3283527"/>
              <a:gd name="connsiteY67" fmla="*/ 2462645 h 2576945"/>
              <a:gd name="connsiteX68" fmla="*/ 2805545 w 3283527"/>
              <a:gd name="connsiteY68" fmla="*/ 2473036 h 2576945"/>
              <a:gd name="connsiteX69" fmla="*/ 2712027 w 3283527"/>
              <a:gd name="connsiteY69" fmla="*/ 2504209 h 2576945"/>
              <a:gd name="connsiteX70" fmla="*/ 2680854 w 3283527"/>
              <a:gd name="connsiteY70" fmla="*/ 2514600 h 2576945"/>
              <a:gd name="connsiteX71" fmla="*/ 2639291 w 3283527"/>
              <a:gd name="connsiteY71" fmla="*/ 2545772 h 2576945"/>
              <a:gd name="connsiteX72" fmla="*/ 2608118 w 3283527"/>
              <a:gd name="connsiteY72" fmla="*/ 2556163 h 2576945"/>
              <a:gd name="connsiteX73" fmla="*/ 2576945 w 3283527"/>
              <a:gd name="connsiteY73" fmla="*/ 2576945 h 2576945"/>
              <a:gd name="connsiteX74" fmla="*/ 2389909 w 3283527"/>
              <a:gd name="connsiteY74" fmla="*/ 2566554 h 2576945"/>
              <a:gd name="connsiteX75" fmla="*/ 2327563 w 3283527"/>
              <a:gd name="connsiteY75" fmla="*/ 2535381 h 2576945"/>
              <a:gd name="connsiteX76" fmla="*/ 2161309 w 3283527"/>
              <a:gd name="connsiteY76" fmla="*/ 2504209 h 2576945"/>
              <a:gd name="connsiteX77" fmla="*/ 2130136 w 3283527"/>
              <a:gd name="connsiteY77" fmla="*/ 2493818 h 2576945"/>
              <a:gd name="connsiteX78" fmla="*/ 2057400 w 3283527"/>
              <a:gd name="connsiteY78" fmla="*/ 2483427 h 2576945"/>
              <a:gd name="connsiteX79" fmla="*/ 2026227 w 3283527"/>
              <a:gd name="connsiteY79" fmla="*/ 2462645 h 2576945"/>
              <a:gd name="connsiteX80" fmla="*/ 1995054 w 3283527"/>
              <a:gd name="connsiteY80" fmla="*/ 2452254 h 2576945"/>
              <a:gd name="connsiteX81" fmla="*/ 1974273 w 3283527"/>
              <a:gd name="connsiteY81" fmla="*/ 2421081 h 2576945"/>
              <a:gd name="connsiteX82" fmla="*/ 1963882 w 3283527"/>
              <a:gd name="connsiteY82" fmla="*/ 2389909 h 2576945"/>
              <a:gd name="connsiteX83" fmla="*/ 1922318 w 3283527"/>
              <a:gd name="connsiteY83" fmla="*/ 2327563 h 2576945"/>
              <a:gd name="connsiteX84" fmla="*/ 1891145 w 3283527"/>
              <a:gd name="connsiteY84" fmla="*/ 2265218 h 2576945"/>
              <a:gd name="connsiteX85" fmla="*/ 1880754 w 3283527"/>
              <a:gd name="connsiteY85" fmla="*/ 2234045 h 2576945"/>
              <a:gd name="connsiteX86" fmla="*/ 1849582 w 3283527"/>
              <a:gd name="connsiteY86" fmla="*/ 2213263 h 2576945"/>
              <a:gd name="connsiteX87" fmla="*/ 1808018 w 3283527"/>
              <a:gd name="connsiteY87" fmla="*/ 2182091 h 2576945"/>
              <a:gd name="connsiteX88" fmla="*/ 1745673 w 3283527"/>
              <a:gd name="connsiteY88" fmla="*/ 2161309 h 2576945"/>
              <a:gd name="connsiteX89" fmla="*/ 1693718 w 3283527"/>
              <a:gd name="connsiteY89" fmla="*/ 2119745 h 2576945"/>
              <a:gd name="connsiteX90" fmla="*/ 1641763 w 3283527"/>
              <a:gd name="connsiteY90" fmla="*/ 2057400 h 2576945"/>
              <a:gd name="connsiteX91" fmla="*/ 1631373 w 3283527"/>
              <a:gd name="connsiteY91" fmla="*/ 1974272 h 2576945"/>
              <a:gd name="connsiteX92" fmla="*/ 1620982 w 3283527"/>
              <a:gd name="connsiteY92" fmla="*/ 1922318 h 2576945"/>
              <a:gd name="connsiteX93" fmla="*/ 1641763 w 3283527"/>
              <a:gd name="connsiteY93" fmla="*/ 1527463 h 2576945"/>
              <a:gd name="connsiteX94" fmla="*/ 1652154 w 3283527"/>
              <a:gd name="connsiteY94" fmla="*/ 1496291 h 2576945"/>
              <a:gd name="connsiteX95" fmla="*/ 1631373 w 3283527"/>
              <a:gd name="connsiteY95" fmla="*/ 1402772 h 2576945"/>
              <a:gd name="connsiteX96" fmla="*/ 1620982 w 3283527"/>
              <a:gd name="connsiteY96" fmla="*/ 1371600 h 2576945"/>
              <a:gd name="connsiteX97" fmla="*/ 1589809 w 3283527"/>
              <a:gd name="connsiteY97" fmla="*/ 1350818 h 2576945"/>
              <a:gd name="connsiteX98" fmla="*/ 1558636 w 3283527"/>
              <a:gd name="connsiteY98" fmla="*/ 1309254 h 2576945"/>
              <a:gd name="connsiteX99" fmla="*/ 1527463 w 3283527"/>
              <a:gd name="connsiteY99" fmla="*/ 1278081 h 2576945"/>
              <a:gd name="connsiteX100" fmla="*/ 1485900 w 3283527"/>
              <a:gd name="connsiteY100" fmla="*/ 1194954 h 2576945"/>
              <a:gd name="connsiteX101" fmla="*/ 1454727 w 3283527"/>
              <a:gd name="connsiteY101" fmla="*/ 1163781 h 2576945"/>
              <a:gd name="connsiteX102" fmla="*/ 1371600 w 3283527"/>
              <a:gd name="connsiteY102" fmla="*/ 1091045 h 2576945"/>
              <a:gd name="connsiteX103" fmla="*/ 1340427 w 3283527"/>
              <a:gd name="connsiteY103" fmla="*/ 1070263 h 2576945"/>
              <a:gd name="connsiteX104" fmla="*/ 1309254 w 3283527"/>
              <a:gd name="connsiteY104" fmla="*/ 1101436 h 2576945"/>
              <a:gd name="connsiteX105" fmla="*/ 1267691 w 3283527"/>
              <a:gd name="connsiteY105" fmla="*/ 1163781 h 2576945"/>
              <a:gd name="connsiteX106" fmla="*/ 1257300 w 3283527"/>
              <a:gd name="connsiteY106" fmla="*/ 1194954 h 2576945"/>
              <a:gd name="connsiteX107" fmla="*/ 1226127 w 3283527"/>
              <a:gd name="connsiteY107" fmla="*/ 1215736 h 2576945"/>
              <a:gd name="connsiteX108" fmla="*/ 779318 w 3283527"/>
              <a:gd name="connsiteY108" fmla="*/ 1205345 h 2576945"/>
              <a:gd name="connsiteX109" fmla="*/ 748145 w 3283527"/>
              <a:gd name="connsiteY109" fmla="*/ 1194954 h 2576945"/>
              <a:gd name="connsiteX110" fmla="*/ 706582 w 3283527"/>
              <a:gd name="connsiteY110" fmla="*/ 1184563 h 2576945"/>
              <a:gd name="connsiteX111" fmla="*/ 696191 w 3283527"/>
              <a:gd name="connsiteY111" fmla="*/ 1153391 h 2576945"/>
              <a:gd name="connsiteX112" fmla="*/ 665018 w 3283527"/>
              <a:gd name="connsiteY112" fmla="*/ 1122218 h 2576945"/>
              <a:gd name="connsiteX113" fmla="*/ 457200 w 3283527"/>
              <a:gd name="connsiteY113" fmla="*/ 1091045 h 2576945"/>
              <a:gd name="connsiteX114" fmla="*/ 426027 w 3283527"/>
              <a:gd name="connsiteY114" fmla="*/ 1028700 h 2576945"/>
              <a:gd name="connsiteX115" fmla="*/ 415636 w 3283527"/>
              <a:gd name="connsiteY115" fmla="*/ 997527 h 2576945"/>
              <a:gd name="connsiteX116" fmla="*/ 405245 w 3283527"/>
              <a:gd name="connsiteY116" fmla="*/ 955963 h 2576945"/>
              <a:gd name="connsiteX117" fmla="*/ 342900 w 3283527"/>
              <a:gd name="connsiteY117" fmla="*/ 904009 h 2576945"/>
              <a:gd name="connsiteX118" fmla="*/ 322118 w 3283527"/>
              <a:gd name="connsiteY118" fmla="*/ 872836 h 2576945"/>
              <a:gd name="connsiteX119" fmla="*/ 259773 w 3283527"/>
              <a:gd name="connsiteY119" fmla="*/ 852054 h 2576945"/>
              <a:gd name="connsiteX120" fmla="*/ 218209 w 3283527"/>
              <a:gd name="connsiteY120" fmla="*/ 800100 h 2576945"/>
              <a:gd name="connsiteX121" fmla="*/ 207818 w 3283527"/>
              <a:gd name="connsiteY121" fmla="*/ 768927 h 2576945"/>
              <a:gd name="connsiteX122" fmla="*/ 114300 w 3283527"/>
              <a:gd name="connsiteY122" fmla="*/ 716972 h 2576945"/>
              <a:gd name="connsiteX123" fmla="*/ 83127 w 3283527"/>
              <a:gd name="connsiteY123" fmla="*/ 685800 h 2576945"/>
              <a:gd name="connsiteX124" fmla="*/ 51954 w 3283527"/>
              <a:gd name="connsiteY124" fmla="*/ 665018 h 2576945"/>
              <a:gd name="connsiteX125" fmla="*/ 0 w 3283527"/>
              <a:gd name="connsiteY125" fmla="*/ 571500 h 2576945"/>
              <a:gd name="connsiteX126" fmla="*/ 20782 w 3283527"/>
              <a:gd name="connsiteY126" fmla="*/ 509154 h 2576945"/>
              <a:gd name="connsiteX127" fmla="*/ 93518 w 3283527"/>
              <a:gd name="connsiteY127" fmla="*/ 436418 h 2576945"/>
              <a:gd name="connsiteX128" fmla="*/ 228600 w 3283527"/>
              <a:gd name="connsiteY128" fmla="*/ 426027 h 2576945"/>
              <a:gd name="connsiteX129" fmla="*/ 238991 w 3283527"/>
              <a:gd name="connsiteY129" fmla="*/ 342900 h 2576945"/>
              <a:gd name="connsiteX130" fmla="*/ 249382 w 3283527"/>
              <a:gd name="connsiteY130" fmla="*/ 311727 h 2576945"/>
              <a:gd name="connsiteX131" fmla="*/ 270163 w 3283527"/>
              <a:gd name="connsiteY131" fmla="*/ 155863 h 2576945"/>
              <a:gd name="connsiteX132" fmla="*/ 290945 w 3283527"/>
              <a:gd name="connsiteY132" fmla="*/ 124691 h 2576945"/>
              <a:gd name="connsiteX133" fmla="*/ 332509 w 3283527"/>
              <a:gd name="connsiteY133" fmla="*/ 83127 h 2576945"/>
              <a:gd name="connsiteX134" fmla="*/ 353291 w 3283527"/>
              <a:gd name="connsiteY134" fmla="*/ 72736 h 257694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 ang="0">
                <a:pos x="connsiteX82" y="connsiteY82"/>
              </a:cxn>
              <a:cxn ang="0">
                <a:pos x="connsiteX83" y="connsiteY83"/>
              </a:cxn>
              <a:cxn ang="0">
                <a:pos x="connsiteX84" y="connsiteY84"/>
              </a:cxn>
              <a:cxn ang="0">
                <a:pos x="connsiteX85" y="connsiteY85"/>
              </a:cxn>
              <a:cxn ang="0">
                <a:pos x="connsiteX86" y="connsiteY86"/>
              </a:cxn>
              <a:cxn ang="0">
                <a:pos x="connsiteX87" y="connsiteY87"/>
              </a:cxn>
              <a:cxn ang="0">
                <a:pos x="connsiteX88" y="connsiteY88"/>
              </a:cxn>
              <a:cxn ang="0">
                <a:pos x="connsiteX89" y="connsiteY89"/>
              </a:cxn>
              <a:cxn ang="0">
                <a:pos x="connsiteX90" y="connsiteY90"/>
              </a:cxn>
              <a:cxn ang="0">
                <a:pos x="connsiteX91" y="connsiteY91"/>
              </a:cxn>
              <a:cxn ang="0">
                <a:pos x="connsiteX92" y="connsiteY92"/>
              </a:cxn>
              <a:cxn ang="0">
                <a:pos x="connsiteX93" y="connsiteY93"/>
              </a:cxn>
              <a:cxn ang="0">
                <a:pos x="connsiteX94" y="connsiteY94"/>
              </a:cxn>
              <a:cxn ang="0">
                <a:pos x="connsiteX95" y="connsiteY95"/>
              </a:cxn>
              <a:cxn ang="0">
                <a:pos x="connsiteX96" y="connsiteY96"/>
              </a:cxn>
              <a:cxn ang="0">
                <a:pos x="connsiteX97" y="connsiteY97"/>
              </a:cxn>
              <a:cxn ang="0">
                <a:pos x="connsiteX98" y="connsiteY98"/>
              </a:cxn>
              <a:cxn ang="0">
                <a:pos x="connsiteX99" y="connsiteY99"/>
              </a:cxn>
              <a:cxn ang="0">
                <a:pos x="connsiteX100" y="connsiteY100"/>
              </a:cxn>
              <a:cxn ang="0">
                <a:pos x="connsiteX101" y="connsiteY101"/>
              </a:cxn>
              <a:cxn ang="0">
                <a:pos x="connsiteX102" y="connsiteY102"/>
              </a:cxn>
              <a:cxn ang="0">
                <a:pos x="connsiteX103" y="connsiteY103"/>
              </a:cxn>
              <a:cxn ang="0">
                <a:pos x="connsiteX104" y="connsiteY104"/>
              </a:cxn>
              <a:cxn ang="0">
                <a:pos x="connsiteX105" y="connsiteY105"/>
              </a:cxn>
              <a:cxn ang="0">
                <a:pos x="connsiteX106" y="connsiteY106"/>
              </a:cxn>
              <a:cxn ang="0">
                <a:pos x="connsiteX107" y="connsiteY107"/>
              </a:cxn>
              <a:cxn ang="0">
                <a:pos x="connsiteX108" y="connsiteY108"/>
              </a:cxn>
              <a:cxn ang="0">
                <a:pos x="connsiteX109" y="connsiteY109"/>
              </a:cxn>
              <a:cxn ang="0">
                <a:pos x="connsiteX110" y="connsiteY110"/>
              </a:cxn>
              <a:cxn ang="0">
                <a:pos x="connsiteX111" y="connsiteY111"/>
              </a:cxn>
              <a:cxn ang="0">
                <a:pos x="connsiteX112" y="connsiteY112"/>
              </a:cxn>
              <a:cxn ang="0">
                <a:pos x="connsiteX113" y="connsiteY113"/>
              </a:cxn>
              <a:cxn ang="0">
                <a:pos x="connsiteX114" y="connsiteY114"/>
              </a:cxn>
              <a:cxn ang="0">
                <a:pos x="connsiteX115" y="connsiteY115"/>
              </a:cxn>
              <a:cxn ang="0">
                <a:pos x="connsiteX116" y="connsiteY116"/>
              </a:cxn>
              <a:cxn ang="0">
                <a:pos x="connsiteX117" y="connsiteY117"/>
              </a:cxn>
              <a:cxn ang="0">
                <a:pos x="connsiteX118" y="connsiteY118"/>
              </a:cxn>
              <a:cxn ang="0">
                <a:pos x="connsiteX119" y="connsiteY119"/>
              </a:cxn>
              <a:cxn ang="0">
                <a:pos x="connsiteX120" y="connsiteY120"/>
              </a:cxn>
              <a:cxn ang="0">
                <a:pos x="connsiteX121" y="connsiteY121"/>
              </a:cxn>
              <a:cxn ang="0">
                <a:pos x="connsiteX122" y="connsiteY122"/>
              </a:cxn>
              <a:cxn ang="0">
                <a:pos x="connsiteX123" y="connsiteY123"/>
              </a:cxn>
              <a:cxn ang="0">
                <a:pos x="connsiteX124" y="connsiteY124"/>
              </a:cxn>
              <a:cxn ang="0">
                <a:pos x="connsiteX125" y="connsiteY125"/>
              </a:cxn>
              <a:cxn ang="0">
                <a:pos x="connsiteX126" y="connsiteY126"/>
              </a:cxn>
              <a:cxn ang="0">
                <a:pos x="connsiteX127" y="connsiteY127"/>
              </a:cxn>
              <a:cxn ang="0">
                <a:pos x="connsiteX128" y="connsiteY128"/>
              </a:cxn>
              <a:cxn ang="0">
                <a:pos x="connsiteX129" y="connsiteY129"/>
              </a:cxn>
              <a:cxn ang="0">
                <a:pos x="connsiteX130" y="connsiteY130"/>
              </a:cxn>
              <a:cxn ang="0">
                <a:pos x="connsiteX131" y="connsiteY131"/>
              </a:cxn>
              <a:cxn ang="0">
                <a:pos x="connsiteX132" y="connsiteY132"/>
              </a:cxn>
              <a:cxn ang="0">
                <a:pos x="connsiteX133" y="connsiteY133"/>
              </a:cxn>
              <a:cxn ang="0">
                <a:pos x="connsiteX134" y="connsiteY134"/>
              </a:cxn>
            </a:cxnLst>
            <a:rect l="l" t="t" r="r" b="b"/>
            <a:pathLst>
              <a:path w="3283527" h="2576945">
                <a:moveTo>
                  <a:pt x="342900" y="0"/>
                </a:moveTo>
                <a:cubicBezTo>
                  <a:pt x="372957" y="75141"/>
                  <a:pt x="353337" y="36438"/>
                  <a:pt x="405245" y="114300"/>
                </a:cubicBezTo>
                <a:cubicBezTo>
                  <a:pt x="412172" y="124691"/>
                  <a:pt x="414180" y="141523"/>
                  <a:pt x="426027" y="145472"/>
                </a:cubicBezTo>
                <a:cubicBezTo>
                  <a:pt x="436418" y="148936"/>
                  <a:pt x="447403" y="150965"/>
                  <a:pt x="457200" y="155863"/>
                </a:cubicBezTo>
                <a:cubicBezTo>
                  <a:pt x="468370" y="161448"/>
                  <a:pt x="476411" y="173056"/>
                  <a:pt x="488373" y="176645"/>
                </a:cubicBezTo>
                <a:cubicBezTo>
                  <a:pt x="511832" y="183683"/>
                  <a:pt x="536864" y="183572"/>
                  <a:pt x="561109" y="187036"/>
                </a:cubicBezTo>
                <a:cubicBezTo>
                  <a:pt x="571500" y="193963"/>
                  <a:pt x="584058" y="198419"/>
                  <a:pt x="592282" y="207818"/>
                </a:cubicBezTo>
                <a:cubicBezTo>
                  <a:pt x="608729" y="226615"/>
                  <a:pt x="619991" y="249381"/>
                  <a:pt x="633845" y="270163"/>
                </a:cubicBezTo>
                <a:cubicBezTo>
                  <a:pt x="640772" y="280554"/>
                  <a:pt x="644236" y="294409"/>
                  <a:pt x="654627" y="301336"/>
                </a:cubicBezTo>
                <a:lnTo>
                  <a:pt x="685800" y="322118"/>
                </a:lnTo>
                <a:cubicBezTo>
                  <a:pt x="723486" y="435175"/>
                  <a:pt x="667301" y="257242"/>
                  <a:pt x="706582" y="571500"/>
                </a:cubicBezTo>
                <a:cubicBezTo>
                  <a:pt x="712247" y="616819"/>
                  <a:pt x="763348" y="605880"/>
                  <a:pt x="789709" y="623454"/>
                </a:cubicBezTo>
                <a:lnTo>
                  <a:pt x="852054" y="665018"/>
                </a:lnTo>
                <a:cubicBezTo>
                  <a:pt x="858981" y="675409"/>
                  <a:pt x="863084" y="688390"/>
                  <a:pt x="872836" y="696191"/>
                </a:cubicBezTo>
                <a:cubicBezTo>
                  <a:pt x="881389" y="703033"/>
                  <a:pt x="893477" y="703572"/>
                  <a:pt x="904009" y="706581"/>
                </a:cubicBezTo>
                <a:cubicBezTo>
                  <a:pt x="917741" y="710504"/>
                  <a:pt x="931841" y="713049"/>
                  <a:pt x="945573" y="716972"/>
                </a:cubicBezTo>
                <a:cubicBezTo>
                  <a:pt x="956104" y="719981"/>
                  <a:pt x="965920" y="725698"/>
                  <a:pt x="976745" y="727363"/>
                </a:cubicBezTo>
                <a:cubicBezTo>
                  <a:pt x="1011149" y="732656"/>
                  <a:pt x="1046018" y="734290"/>
                  <a:pt x="1080654" y="737754"/>
                </a:cubicBezTo>
                <a:cubicBezTo>
                  <a:pt x="1091045" y="741218"/>
                  <a:pt x="1105461" y="739232"/>
                  <a:pt x="1111827" y="748145"/>
                </a:cubicBezTo>
                <a:cubicBezTo>
                  <a:pt x="1124560" y="765971"/>
                  <a:pt x="1132609" y="810491"/>
                  <a:pt x="1132609" y="810491"/>
                </a:cubicBezTo>
                <a:cubicBezTo>
                  <a:pt x="1205345" y="807027"/>
                  <a:pt x="1278445" y="808142"/>
                  <a:pt x="1350818" y="800100"/>
                </a:cubicBezTo>
                <a:cubicBezTo>
                  <a:pt x="1372590" y="797681"/>
                  <a:pt x="1392381" y="786245"/>
                  <a:pt x="1413163" y="779318"/>
                </a:cubicBezTo>
                <a:lnTo>
                  <a:pt x="1444336" y="768927"/>
                </a:lnTo>
                <a:lnTo>
                  <a:pt x="1475509" y="758536"/>
                </a:lnTo>
                <a:lnTo>
                  <a:pt x="1506682" y="748145"/>
                </a:lnTo>
                <a:cubicBezTo>
                  <a:pt x="1541318" y="751609"/>
                  <a:pt x="1579457" y="742969"/>
                  <a:pt x="1610591" y="758536"/>
                </a:cubicBezTo>
                <a:cubicBezTo>
                  <a:pt x="1632931" y="769706"/>
                  <a:pt x="1634493" y="803220"/>
                  <a:pt x="1652154" y="820881"/>
                </a:cubicBezTo>
                <a:cubicBezTo>
                  <a:pt x="1672936" y="841663"/>
                  <a:pt x="1690046" y="866924"/>
                  <a:pt x="1714500" y="883227"/>
                </a:cubicBezTo>
                <a:cubicBezTo>
                  <a:pt x="1724891" y="890154"/>
                  <a:pt x="1734261" y="898937"/>
                  <a:pt x="1745673" y="904009"/>
                </a:cubicBezTo>
                <a:cubicBezTo>
                  <a:pt x="1765691" y="912906"/>
                  <a:pt x="1808018" y="924791"/>
                  <a:pt x="1808018" y="924791"/>
                </a:cubicBezTo>
                <a:cubicBezTo>
                  <a:pt x="1818409" y="938645"/>
                  <a:pt x="1827921" y="953205"/>
                  <a:pt x="1839191" y="966354"/>
                </a:cubicBezTo>
                <a:cubicBezTo>
                  <a:pt x="1848754" y="977511"/>
                  <a:pt x="1861341" y="985928"/>
                  <a:pt x="1870363" y="997527"/>
                </a:cubicBezTo>
                <a:cubicBezTo>
                  <a:pt x="1928720" y="1072558"/>
                  <a:pt x="1883532" y="1050407"/>
                  <a:pt x="1943100" y="1070263"/>
                </a:cubicBezTo>
                <a:cubicBezTo>
                  <a:pt x="1971492" y="1155439"/>
                  <a:pt x="1922383" y="1023601"/>
                  <a:pt x="2015836" y="1163781"/>
                </a:cubicBezTo>
                <a:cubicBezTo>
                  <a:pt x="2022763" y="1174172"/>
                  <a:pt x="2026028" y="1188335"/>
                  <a:pt x="2036618" y="1194954"/>
                </a:cubicBezTo>
                <a:cubicBezTo>
                  <a:pt x="2055194" y="1206564"/>
                  <a:pt x="2080736" y="1203585"/>
                  <a:pt x="2098963" y="1215736"/>
                </a:cubicBezTo>
                <a:cubicBezTo>
                  <a:pt x="2109354" y="1222663"/>
                  <a:pt x="2117686" y="1235535"/>
                  <a:pt x="2130136" y="1236518"/>
                </a:cubicBezTo>
                <a:cubicBezTo>
                  <a:pt x="2251037" y="1246063"/>
                  <a:pt x="2372591" y="1243445"/>
                  <a:pt x="2493818" y="1246909"/>
                </a:cubicBezTo>
                <a:cubicBezTo>
                  <a:pt x="2504209" y="1250373"/>
                  <a:pt x="2515194" y="1252402"/>
                  <a:pt x="2524991" y="1257300"/>
                </a:cubicBezTo>
                <a:cubicBezTo>
                  <a:pt x="2536161" y="1262885"/>
                  <a:pt x="2544685" y="1273162"/>
                  <a:pt x="2556163" y="1278081"/>
                </a:cubicBezTo>
                <a:cubicBezTo>
                  <a:pt x="2569289" y="1283706"/>
                  <a:pt x="2583872" y="1285008"/>
                  <a:pt x="2597727" y="1288472"/>
                </a:cubicBezTo>
                <a:lnTo>
                  <a:pt x="2660073" y="1330036"/>
                </a:lnTo>
                <a:cubicBezTo>
                  <a:pt x="2670464" y="1336963"/>
                  <a:pt x="2679398" y="1346869"/>
                  <a:pt x="2691245" y="1350818"/>
                </a:cubicBezTo>
                <a:cubicBezTo>
                  <a:pt x="2720132" y="1360447"/>
                  <a:pt x="2729419" y="1360505"/>
                  <a:pt x="2753591" y="1381991"/>
                </a:cubicBezTo>
                <a:cubicBezTo>
                  <a:pt x="2775557" y="1401516"/>
                  <a:pt x="2788054" y="1435042"/>
                  <a:pt x="2815936" y="1444336"/>
                </a:cubicBezTo>
                <a:cubicBezTo>
                  <a:pt x="2894287" y="1470453"/>
                  <a:pt x="2797713" y="1435224"/>
                  <a:pt x="2878282" y="1475509"/>
                </a:cubicBezTo>
                <a:cubicBezTo>
                  <a:pt x="2915730" y="1494233"/>
                  <a:pt x="2983560" y="1493311"/>
                  <a:pt x="3013363" y="1496291"/>
                </a:cubicBezTo>
                <a:cubicBezTo>
                  <a:pt x="3023754" y="1503218"/>
                  <a:pt x="3036735" y="1507320"/>
                  <a:pt x="3044536" y="1517072"/>
                </a:cubicBezTo>
                <a:cubicBezTo>
                  <a:pt x="3051378" y="1525625"/>
                  <a:pt x="3049608" y="1538670"/>
                  <a:pt x="3054927" y="1548245"/>
                </a:cubicBezTo>
                <a:cubicBezTo>
                  <a:pt x="3067057" y="1570079"/>
                  <a:pt x="3082636" y="1589809"/>
                  <a:pt x="3096491" y="1610591"/>
                </a:cubicBezTo>
                <a:lnTo>
                  <a:pt x="3117273" y="1641763"/>
                </a:lnTo>
                <a:cubicBezTo>
                  <a:pt x="3126648" y="1679265"/>
                  <a:pt x="3132111" y="1720928"/>
                  <a:pt x="3169227" y="1745672"/>
                </a:cubicBezTo>
                <a:lnTo>
                  <a:pt x="3231573" y="1787236"/>
                </a:lnTo>
                <a:cubicBezTo>
                  <a:pt x="3279212" y="1858695"/>
                  <a:pt x="3265238" y="1825886"/>
                  <a:pt x="3283527" y="1880754"/>
                </a:cubicBezTo>
                <a:cubicBezTo>
                  <a:pt x="3280063" y="1891145"/>
                  <a:pt x="3278455" y="1902352"/>
                  <a:pt x="3273136" y="1911927"/>
                </a:cubicBezTo>
                <a:cubicBezTo>
                  <a:pt x="3249248" y="1954926"/>
                  <a:pt x="3227642" y="1977697"/>
                  <a:pt x="3200400" y="2015836"/>
                </a:cubicBezTo>
                <a:cubicBezTo>
                  <a:pt x="3193141" y="2025998"/>
                  <a:pt x="3185203" y="2035839"/>
                  <a:pt x="3179618" y="2047009"/>
                </a:cubicBezTo>
                <a:cubicBezTo>
                  <a:pt x="3171313" y="2063620"/>
                  <a:pt x="3163275" y="2104207"/>
                  <a:pt x="3158836" y="2119745"/>
                </a:cubicBezTo>
                <a:cubicBezTo>
                  <a:pt x="3155827" y="2130277"/>
                  <a:pt x="3156190" y="2143173"/>
                  <a:pt x="3148445" y="2150918"/>
                </a:cubicBezTo>
                <a:cubicBezTo>
                  <a:pt x="3130784" y="2168579"/>
                  <a:pt x="3103761" y="2174820"/>
                  <a:pt x="3086100" y="2192481"/>
                </a:cubicBezTo>
                <a:cubicBezTo>
                  <a:pt x="3046096" y="2232485"/>
                  <a:pt x="3067154" y="2215503"/>
                  <a:pt x="3023754" y="2244436"/>
                </a:cubicBezTo>
                <a:cubicBezTo>
                  <a:pt x="3030681" y="2254827"/>
                  <a:pt x="3035137" y="2267385"/>
                  <a:pt x="3044536" y="2275609"/>
                </a:cubicBezTo>
                <a:cubicBezTo>
                  <a:pt x="3063333" y="2292056"/>
                  <a:pt x="3106882" y="2317172"/>
                  <a:pt x="3106882" y="2317172"/>
                </a:cubicBezTo>
                <a:cubicBezTo>
                  <a:pt x="3099955" y="2337954"/>
                  <a:pt x="3104327" y="2367367"/>
                  <a:pt x="3086100" y="2379518"/>
                </a:cubicBezTo>
                <a:lnTo>
                  <a:pt x="3023754" y="2421081"/>
                </a:lnTo>
                <a:cubicBezTo>
                  <a:pt x="3013363" y="2428008"/>
                  <a:pt x="3004697" y="2438834"/>
                  <a:pt x="2992582" y="2441863"/>
                </a:cubicBezTo>
                <a:cubicBezTo>
                  <a:pt x="2978727" y="2445327"/>
                  <a:pt x="2964750" y="2448331"/>
                  <a:pt x="2951018" y="2452254"/>
                </a:cubicBezTo>
                <a:cubicBezTo>
                  <a:pt x="2940486" y="2455263"/>
                  <a:pt x="2930688" y="2461096"/>
                  <a:pt x="2919845" y="2462645"/>
                </a:cubicBezTo>
                <a:cubicBezTo>
                  <a:pt x="2881972" y="2468055"/>
                  <a:pt x="2843645" y="2469572"/>
                  <a:pt x="2805545" y="2473036"/>
                </a:cubicBezTo>
                <a:lnTo>
                  <a:pt x="2712027" y="2504209"/>
                </a:lnTo>
                <a:lnTo>
                  <a:pt x="2680854" y="2514600"/>
                </a:lnTo>
                <a:cubicBezTo>
                  <a:pt x="2667000" y="2524991"/>
                  <a:pt x="2654327" y="2537180"/>
                  <a:pt x="2639291" y="2545772"/>
                </a:cubicBezTo>
                <a:cubicBezTo>
                  <a:pt x="2629781" y="2551206"/>
                  <a:pt x="2617915" y="2551265"/>
                  <a:pt x="2608118" y="2556163"/>
                </a:cubicBezTo>
                <a:cubicBezTo>
                  <a:pt x="2596948" y="2561748"/>
                  <a:pt x="2587336" y="2570018"/>
                  <a:pt x="2576945" y="2576945"/>
                </a:cubicBezTo>
                <a:cubicBezTo>
                  <a:pt x="2514600" y="2573481"/>
                  <a:pt x="2452069" y="2572474"/>
                  <a:pt x="2389909" y="2566554"/>
                </a:cubicBezTo>
                <a:cubicBezTo>
                  <a:pt x="2353735" y="2563109"/>
                  <a:pt x="2360043" y="2549816"/>
                  <a:pt x="2327563" y="2535381"/>
                </a:cubicBezTo>
                <a:cubicBezTo>
                  <a:pt x="2262961" y="2506669"/>
                  <a:pt x="2238127" y="2511891"/>
                  <a:pt x="2161309" y="2504209"/>
                </a:cubicBezTo>
                <a:cubicBezTo>
                  <a:pt x="2150918" y="2500745"/>
                  <a:pt x="2140876" y="2495966"/>
                  <a:pt x="2130136" y="2493818"/>
                </a:cubicBezTo>
                <a:cubicBezTo>
                  <a:pt x="2106120" y="2489015"/>
                  <a:pt x="2080859" y="2490465"/>
                  <a:pt x="2057400" y="2483427"/>
                </a:cubicBezTo>
                <a:cubicBezTo>
                  <a:pt x="2045438" y="2479838"/>
                  <a:pt x="2037397" y="2468230"/>
                  <a:pt x="2026227" y="2462645"/>
                </a:cubicBezTo>
                <a:cubicBezTo>
                  <a:pt x="2016430" y="2457747"/>
                  <a:pt x="2005445" y="2455718"/>
                  <a:pt x="1995054" y="2452254"/>
                </a:cubicBezTo>
                <a:cubicBezTo>
                  <a:pt x="1988127" y="2441863"/>
                  <a:pt x="1979858" y="2432251"/>
                  <a:pt x="1974273" y="2421081"/>
                </a:cubicBezTo>
                <a:cubicBezTo>
                  <a:pt x="1969375" y="2411285"/>
                  <a:pt x="1969201" y="2399483"/>
                  <a:pt x="1963882" y="2389909"/>
                </a:cubicBezTo>
                <a:cubicBezTo>
                  <a:pt x="1951752" y="2368075"/>
                  <a:pt x="1930217" y="2351258"/>
                  <a:pt x="1922318" y="2327563"/>
                </a:cubicBezTo>
                <a:cubicBezTo>
                  <a:pt x="1896199" y="2249209"/>
                  <a:pt x="1931433" y="2345793"/>
                  <a:pt x="1891145" y="2265218"/>
                </a:cubicBezTo>
                <a:cubicBezTo>
                  <a:pt x="1886247" y="2255421"/>
                  <a:pt x="1887596" y="2242598"/>
                  <a:pt x="1880754" y="2234045"/>
                </a:cubicBezTo>
                <a:cubicBezTo>
                  <a:pt x="1872953" y="2224293"/>
                  <a:pt x="1859744" y="2220522"/>
                  <a:pt x="1849582" y="2213263"/>
                </a:cubicBezTo>
                <a:cubicBezTo>
                  <a:pt x="1835490" y="2203197"/>
                  <a:pt x="1823508" y="2189836"/>
                  <a:pt x="1808018" y="2182091"/>
                </a:cubicBezTo>
                <a:cubicBezTo>
                  <a:pt x="1788425" y="2172294"/>
                  <a:pt x="1745673" y="2161309"/>
                  <a:pt x="1745673" y="2161309"/>
                </a:cubicBezTo>
                <a:cubicBezTo>
                  <a:pt x="1699195" y="2091592"/>
                  <a:pt x="1753947" y="2159898"/>
                  <a:pt x="1693718" y="2119745"/>
                </a:cubicBezTo>
                <a:cubicBezTo>
                  <a:pt x="1669717" y="2103744"/>
                  <a:pt x="1657098" y="2080401"/>
                  <a:pt x="1641763" y="2057400"/>
                </a:cubicBezTo>
                <a:cubicBezTo>
                  <a:pt x="1638300" y="2029691"/>
                  <a:pt x="1635619" y="2001872"/>
                  <a:pt x="1631373" y="1974272"/>
                </a:cubicBezTo>
                <a:cubicBezTo>
                  <a:pt x="1628688" y="1956816"/>
                  <a:pt x="1620982" y="1939979"/>
                  <a:pt x="1620982" y="1922318"/>
                </a:cubicBezTo>
                <a:cubicBezTo>
                  <a:pt x="1620982" y="1856095"/>
                  <a:pt x="1618731" y="1642629"/>
                  <a:pt x="1641763" y="1527463"/>
                </a:cubicBezTo>
                <a:cubicBezTo>
                  <a:pt x="1643911" y="1516723"/>
                  <a:pt x="1648690" y="1506682"/>
                  <a:pt x="1652154" y="1496291"/>
                </a:cubicBezTo>
                <a:cubicBezTo>
                  <a:pt x="1645227" y="1465118"/>
                  <a:pt x="1639118" y="1433752"/>
                  <a:pt x="1631373" y="1402772"/>
                </a:cubicBezTo>
                <a:cubicBezTo>
                  <a:pt x="1628717" y="1392146"/>
                  <a:pt x="1627824" y="1380153"/>
                  <a:pt x="1620982" y="1371600"/>
                </a:cubicBezTo>
                <a:cubicBezTo>
                  <a:pt x="1613180" y="1361848"/>
                  <a:pt x="1598640" y="1359649"/>
                  <a:pt x="1589809" y="1350818"/>
                </a:cubicBezTo>
                <a:cubicBezTo>
                  <a:pt x="1577563" y="1338572"/>
                  <a:pt x="1569907" y="1322403"/>
                  <a:pt x="1558636" y="1309254"/>
                </a:cubicBezTo>
                <a:cubicBezTo>
                  <a:pt x="1549073" y="1298097"/>
                  <a:pt x="1536871" y="1289370"/>
                  <a:pt x="1527463" y="1278081"/>
                </a:cubicBezTo>
                <a:cubicBezTo>
                  <a:pt x="1481390" y="1222793"/>
                  <a:pt x="1533643" y="1271343"/>
                  <a:pt x="1485900" y="1194954"/>
                </a:cubicBezTo>
                <a:cubicBezTo>
                  <a:pt x="1478112" y="1182493"/>
                  <a:pt x="1464135" y="1175070"/>
                  <a:pt x="1454727" y="1163781"/>
                </a:cubicBezTo>
                <a:cubicBezTo>
                  <a:pt x="1400608" y="1098839"/>
                  <a:pt x="1483300" y="1165513"/>
                  <a:pt x="1371600" y="1091045"/>
                </a:cubicBezTo>
                <a:lnTo>
                  <a:pt x="1340427" y="1070263"/>
                </a:lnTo>
                <a:cubicBezTo>
                  <a:pt x="1330036" y="1080654"/>
                  <a:pt x="1318276" y="1089836"/>
                  <a:pt x="1309254" y="1101436"/>
                </a:cubicBezTo>
                <a:cubicBezTo>
                  <a:pt x="1293920" y="1121151"/>
                  <a:pt x="1267691" y="1163781"/>
                  <a:pt x="1267691" y="1163781"/>
                </a:cubicBezTo>
                <a:cubicBezTo>
                  <a:pt x="1264227" y="1174172"/>
                  <a:pt x="1264142" y="1186401"/>
                  <a:pt x="1257300" y="1194954"/>
                </a:cubicBezTo>
                <a:cubicBezTo>
                  <a:pt x="1249499" y="1204706"/>
                  <a:pt x="1238612" y="1215465"/>
                  <a:pt x="1226127" y="1215736"/>
                </a:cubicBezTo>
                <a:lnTo>
                  <a:pt x="779318" y="1205345"/>
                </a:lnTo>
                <a:cubicBezTo>
                  <a:pt x="768927" y="1201881"/>
                  <a:pt x="758677" y="1197963"/>
                  <a:pt x="748145" y="1194954"/>
                </a:cubicBezTo>
                <a:cubicBezTo>
                  <a:pt x="734414" y="1191031"/>
                  <a:pt x="717733" y="1193484"/>
                  <a:pt x="706582" y="1184563"/>
                </a:cubicBezTo>
                <a:cubicBezTo>
                  <a:pt x="698029" y="1177721"/>
                  <a:pt x="702267" y="1162504"/>
                  <a:pt x="696191" y="1153391"/>
                </a:cubicBezTo>
                <a:cubicBezTo>
                  <a:pt x="688040" y="1141164"/>
                  <a:pt x="677864" y="1129355"/>
                  <a:pt x="665018" y="1122218"/>
                </a:cubicBezTo>
                <a:cubicBezTo>
                  <a:pt x="606340" y="1089619"/>
                  <a:pt x="514034" y="1095105"/>
                  <a:pt x="457200" y="1091045"/>
                </a:cubicBezTo>
                <a:cubicBezTo>
                  <a:pt x="431082" y="1012690"/>
                  <a:pt x="466314" y="1109272"/>
                  <a:pt x="426027" y="1028700"/>
                </a:cubicBezTo>
                <a:cubicBezTo>
                  <a:pt x="421129" y="1018903"/>
                  <a:pt x="418645" y="1008059"/>
                  <a:pt x="415636" y="997527"/>
                </a:cubicBezTo>
                <a:cubicBezTo>
                  <a:pt x="411713" y="983795"/>
                  <a:pt x="412330" y="968362"/>
                  <a:pt x="405245" y="955963"/>
                </a:cubicBezTo>
                <a:cubicBezTo>
                  <a:pt x="392937" y="934423"/>
                  <a:pt x="362763" y="917251"/>
                  <a:pt x="342900" y="904009"/>
                </a:cubicBezTo>
                <a:cubicBezTo>
                  <a:pt x="335973" y="893618"/>
                  <a:pt x="332708" y="879455"/>
                  <a:pt x="322118" y="872836"/>
                </a:cubicBezTo>
                <a:cubicBezTo>
                  <a:pt x="303542" y="861226"/>
                  <a:pt x="259773" y="852054"/>
                  <a:pt x="259773" y="852054"/>
                </a:cubicBezTo>
                <a:cubicBezTo>
                  <a:pt x="233655" y="773699"/>
                  <a:pt x="271925" y="867243"/>
                  <a:pt x="218209" y="800100"/>
                </a:cubicBezTo>
                <a:cubicBezTo>
                  <a:pt x="211367" y="791547"/>
                  <a:pt x="215563" y="776672"/>
                  <a:pt x="207818" y="768927"/>
                </a:cubicBezTo>
                <a:cubicBezTo>
                  <a:pt x="172088" y="733197"/>
                  <a:pt x="153500" y="730039"/>
                  <a:pt x="114300" y="716972"/>
                </a:cubicBezTo>
                <a:cubicBezTo>
                  <a:pt x="103909" y="706581"/>
                  <a:pt x="94416" y="695207"/>
                  <a:pt x="83127" y="685800"/>
                </a:cubicBezTo>
                <a:cubicBezTo>
                  <a:pt x="73533" y="677805"/>
                  <a:pt x="60178" y="674417"/>
                  <a:pt x="51954" y="665018"/>
                </a:cubicBezTo>
                <a:cubicBezTo>
                  <a:pt x="13478" y="621045"/>
                  <a:pt x="14272" y="614314"/>
                  <a:pt x="0" y="571500"/>
                </a:cubicBezTo>
                <a:cubicBezTo>
                  <a:pt x="6927" y="550718"/>
                  <a:pt x="8631" y="527381"/>
                  <a:pt x="20782" y="509154"/>
                </a:cubicBezTo>
                <a:cubicBezTo>
                  <a:pt x="49464" y="466131"/>
                  <a:pt x="46964" y="442237"/>
                  <a:pt x="93518" y="436418"/>
                </a:cubicBezTo>
                <a:cubicBezTo>
                  <a:pt x="138330" y="430817"/>
                  <a:pt x="183573" y="429491"/>
                  <a:pt x="228600" y="426027"/>
                </a:cubicBezTo>
                <a:cubicBezTo>
                  <a:pt x="232064" y="398318"/>
                  <a:pt x="233996" y="370374"/>
                  <a:pt x="238991" y="342900"/>
                </a:cubicBezTo>
                <a:cubicBezTo>
                  <a:pt x="240950" y="332124"/>
                  <a:pt x="247934" y="322584"/>
                  <a:pt x="249382" y="311727"/>
                </a:cubicBezTo>
                <a:cubicBezTo>
                  <a:pt x="253600" y="280092"/>
                  <a:pt x="248445" y="199300"/>
                  <a:pt x="270163" y="155863"/>
                </a:cubicBezTo>
                <a:cubicBezTo>
                  <a:pt x="275748" y="144693"/>
                  <a:pt x="284018" y="135082"/>
                  <a:pt x="290945" y="124691"/>
                </a:cubicBezTo>
                <a:cubicBezTo>
                  <a:pt x="313616" y="56677"/>
                  <a:pt x="282128" y="123431"/>
                  <a:pt x="332509" y="83127"/>
                </a:cubicBezTo>
                <a:cubicBezTo>
                  <a:pt x="357134" y="63427"/>
                  <a:pt x="353291" y="29904"/>
                  <a:pt x="353291" y="72736"/>
                </a:cubicBezTo>
              </a:path>
            </a:pathLst>
          </a:custGeom>
        </p:spPr>
        <p:style>
          <a:lnRef idx="3">
            <a:schemeClr val="dk1"/>
          </a:lnRef>
          <a:fillRef idx="0">
            <a:schemeClr val="dk1"/>
          </a:fillRef>
          <a:effectRef idx="2">
            <a:schemeClr val="dk1"/>
          </a:effectRef>
          <a:fontRef idx="minor">
            <a:schemeClr val="tx1"/>
          </a:fontRef>
        </p:style>
        <p:txBody>
          <a:bodyPr rtlCol="0" anchor="ctr"/>
          <a:lstStyle/>
          <a:p>
            <a:pPr algn="ctr"/>
            <a:endParaRPr lang="en-US"/>
          </a:p>
        </p:txBody>
      </p:sp>
      <p:sp>
        <p:nvSpPr>
          <p:cNvPr id="10" name="Freeform 9"/>
          <p:cNvSpPr/>
          <p:nvPr/>
        </p:nvSpPr>
        <p:spPr>
          <a:xfrm>
            <a:off x="7078532" y="1785769"/>
            <a:ext cx="399645" cy="311972"/>
          </a:xfrm>
          <a:custGeom>
            <a:avLst/>
            <a:gdLst>
              <a:gd name="connsiteX0" fmla="*/ 0 w 399645"/>
              <a:gd name="connsiteY0" fmla="*/ 268942 h 311972"/>
              <a:gd name="connsiteX1" fmla="*/ 53788 w 399645"/>
              <a:gd name="connsiteY1" fmla="*/ 225911 h 311972"/>
              <a:gd name="connsiteX2" fmla="*/ 86061 w 399645"/>
              <a:gd name="connsiteY2" fmla="*/ 215153 h 311972"/>
              <a:gd name="connsiteX3" fmla="*/ 129092 w 399645"/>
              <a:gd name="connsiteY3" fmla="*/ 193638 h 311972"/>
              <a:gd name="connsiteX4" fmla="*/ 182880 w 399645"/>
              <a:gd name="connsiteY4" fmla="*/ 150607 h 311972"/>
              <a:gd name="connsiteX5" fmla="*/ 247426 w 399645"/>
              <a:gd name="connsiteY5" fmla="*/ 107577 h 311972"/>
              <a:gd name="connsiteX6" fmla="*/ 290456 w 399645"/>
              <a:gd name="connsiteY6" fmla="*/ 75304 h 311972"/>
              <a:gd name="connsiteX7" fmla="*/ 365760 w 399645"/>
              <a:gd name="connsiteY7" fmla="*/ 0 h 311972"/>
              <a:gd name="connsiteX8" fmla="*/ 387275 w 399645"/>
              <a:gd name="connsiteY8" fmla="*/ 21516 h 311972"/>
              <a:gd name="connsiteX9" fmla="*/ 387275 w 399645"/>
              <a:gd name="connsiteY9" fmla="*/ 172123 h 311972"/>
              <a:gd name="connsiteX10" fmla="*/ 376517 w 399645"/>
              <a:gd name="connsiteY10" fmla="*/ 204396 h 311972"/>
              <a:gd name="connsiteX11" fmla="*/ 344244 w 399645"/>
              <a:gd name="connsiteY11" fmla="*/ 225911 h 311972"/>
              <a:gd name="connsiteX12" fmla="*/ 322729 w 399645"/>
              <a:gd name="connsiteY12" fmla="*/ 258184 h 311972"/>
              <a:gd name="connsiteX13" fmla="*/ 279699 w 399645"/>
              <a:gd name="connsiteY13" fmla="*/ 268942 h 311972"/>
              <a:gd name="connsiteX14" fmla="*/ 215153 w 399645"/>
              <a:gd name="connsiteY14" fmla="*/ 290457 h 311972"/>
              <a:gd name="connsiteX15" fmla="*/ 182880 w 399645"/>
              <a:gd name="connsiteY15" fmla="*/ 301215 h 311972"/>
              <a:gd name="connsiteX16" fmla="*/ 150607 w 399645"/>
              <a:gd name="connsiteY16" fmla="*/ 311972 h 311972"/>
              <a:gd name="connsiteX17" fmla="*/ 43030 w 399645"/>
              <a:gd name="connsiteY17" fmla="*/ 301215 h 311972"/>
              <a:gd name="connsiteX18" fmla="*/ 64546 w 399645"/>
              <a:gd name="connsiteY18" fmla="*/ 279699 h 311972"/>
              <a:gd name="connsiteX19" fmla="*/ 86061 w 399645"/>
              <a:gd name="connsiteY19" fmla="*/ 301215 h 311972"/>
              <a:gd name="connsiteX20" fmla="*/ 107576 w 399645"/>
              <a:gd name="connsiteY20" fmla="*/ 301215 h 31197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Lst>
            <a:rect l="l" t="t" r="r" b="b"/>
            <a:pathLst>
              <a:path w="399645" h="311972">
                <a:moveTo>
                  <a:pt x="0" y="268942"/>
                </a:moveTo>
                <a:cubicBezTo>
                  <a:pt x="17929" y="254598"/>
                  <a:pt x="34317" y="238080"/>
                  <a:pt x="53788" y="225911"/>
                </a:cubicBezTo>
                <a:cubicBezTo>
                  <a:pt x="63404" y="219901"/>
                  <a:pt x="75638" y="219620"/>
                  <a:pt x="86061" y="215153"/>
                </a:cubicBezTo>
                <a:cubicBezTo>
                  <a:pt x="100801" y="208836"/>
                  <a:pt x="114748" y="200810"/>
                  <a:pt x="129092" y="193638"/>
                </a:cubicBezTo>
                <a:cubicBezTo>
                  <a:pt x="177207" y="121464"/>
                  <a:pt x="120528" y="192174"/>
                  <a:pt x="182880" y="150607"/>
                </a:cubicBezTo>
                <a:cubicBezTo>
                  <a:pt x="263463" y="96886"/>
                  <a:pt x="170688" y="133157"/>
                  <a:pt x="247426" y="107577"/>
                </a:cubicBezTo>
                <a:cubicBezTo>
                  <a:pt x="261769" y="96819"/>
                  <a:pt x="278544" y="88705"/>
                  <a:pt x="290456" y="75304"/>
                </a:cubicBezTo>
                <a:cubicBezTo>
                  <a:pt x="363139" y="-6465"/>
                  <a:pt x="298711" y="22350"/>
                  <a:pt x="365760" y="0"/>
                </a:cubicBezTo>
                <a:cubicBezTo>
                  <a:pt x="372932" y="7172"/>
                  <a:pt x="382057" y="12819"/>
                  <a:pt x="387275" y="21516"/>
                </a:cubicBezTo>
                <a:cubicBezTo>
                  <a:pt x="412583" y="63696"/>
                  <a:pt x="391988" y="139133"/>
                  <a:pt x="387275" y="172123"/>
                </a:cubicBezTo>
                <a:cubicBezTo>
                  <a:pt x="385671" y="183349"/>
                  <a:pt x="383601" y="195541"/>
                  <a:pt x="376517" y="204396"/>
                </a:cubicBezTo>
                <a:cubicBezTo>
                  <a:pt x="368440" y="214492"/>
                  <a:pt x="355002" y="218739"/>
                  <a:pt x="344244" y="225911"/>
                </a:cubicBezTo>
                <a:cubicBezTo>
                  <a:pt x="337072" y="236669"/>
                  <a:pt x="333487" y="251012"/>
                  <a:pt x="322729" y="258184"/>
                </a:cubicBezTo>
                <a:cubicBezTo>
                  <a:pt x="310427" y="266385"/>
                  <a:pt x="293860" y="264694"/>
                  <a:pt x="279699" y="268942"/>
                </a:cubicBezTo>
                <a:cubicBezTo>
                  <a:pt x="257976" y="275459"/>
                  <a:pt x="236668" y="283285"/>
                  <a:pt x="215153" y="290457"/>
                </a:cubicBezTo>
                <a:lnTo>
                  <a:pt x="182880" y="301215"/>
                </a:lnTo>
                <a:lnTo>
                  <a:pt x="150607" y="311972"/>
                </a:lnTo>
                <a:cubicBezTo>
                  <a:pt x="114748" y="308386"/>
                  <a:pt x="76773" y="313869"/>
                  <a:pt x="43030" y="301215"/>
                </a:cubicBezTo>
                <a:cubicBezTo>
                  <a:pt x="33533" y="297654"/>
                  <a:pt x="54403" y="279699"/>
                  <a:pt x="64546" y="279699"/>
                </a:cubicBezTo>
                <a:cubicBezTo>
                  <a:pt x="74689" y="279699"/>
                  <a:pt x="76989" y="296679"/>
                  <a:pt x="86061" y="301215"/>
                </a:cubicBezTo>
                <a:cubicBezTo>
                  <a:pt x="92475" y="304422"/>
                  <a:pt x="100404" y="301215"/>
                  <a:pt x="107576" y="301215"/>
                </a:cubicBezTo>
              </a:path>
            </a:pathLst>
          </a:custGeom>
        </p:spPr>
        <p:style>
          <a:lnRef idx="3">
            <a:schemeClr val="dk1"/>
          </a:lnRef>
          <a:fillRef idx="0">
            <a:schemeClr val="dk1"/>
          </a:fillRef>
          <a:effectRef idx="2">
            <a:schemeClr val="dk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34086885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barn(inVertical)">
                                      <p:cBhvr>
                                        <p:cTn id="12"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1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48200" y="-19050"/>
            <a:ext cx="4495800" cy="5162550"/>
          </a:xfrm>
          <a:prstGeom prst="rect">
            <a:avLst/>
          </a:prstGeom>
        </p:spPr>
      </p:pic>
      <p:sp>
        <p:nvSpPr>
          <p:cNvPr id="6" name="Rounded Rectangle 5"/>
          <p:cNvSpPr/>
          <p:nvPr/>
        </p:nvSpPr>
        <p:spPr>
          <a:xfrm>
            <a:off x="-152399" y="-19050"/>
            <a:ext cx="4876800" cy="516255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sz="2600" dirty="0">
                <a:solidFill>
                  <a:srgbClr val="002060"/>
                </a:solidFill>
                <a:latin typeface="Times New Roman" panose="02020603050405020304" pitchFamily="18" charset="0"/>
                <a:cs typeface="Times New Roman" panose="02020603050405020304" pitchFamily="18" charset="0"/>
              </a:rPr>
              <a:t>– </a:t>
            </a:r>
            <a:r>
              <a:rPr lang="en-US" sz="2600" b="1" dirty="0" err="1">
                <a:solidFill>
                  <a:srgbClr val="002060"/>
                </a:solidFill>
                <a:latin typeface="Times New Roman" panose="02020603050405020304" pitchFamily="18" charset="0"/>
                <a:cs typeface="Times New Roman" panose="02020603050405020304" pitchFamily="18" charset="0"/>
              </a:rPr>
              <a:t>Vùng</a:t>
            </a:r>
            <a:r>
              <a:rPr lang="en-US" sz="2600" b="1" dirty="0">
                <a:solidFill>
                  <a:srgbClr val="002060"/>
                </a:solidFill>
                <a:latin typeface="Times New Roman" panose="02020603050405020304" pitchFamily="18" charset="0"/>
                <a:cs typeface="Times New Roman" panose="02020603050405020304" pitchFamily="18" charset="0"/>
              </a:rPr>
              <a:t> </a:t>
            </a:r>
            <a:r>
              <a:rPr lang="en-US" sz="2600" b="1" dirty="0" err="1">
                <a:solidFill>
                  <a:srgbClr val="002060"/>
                </a:solidFill>
                <a:latin typeface="Times New Roman" panose="02020603050405020304" pitchFamily="18" charset="0"/>
                <a:cs typeface="Times New Roman" panose="02020603050405020304" pitchFamily="18" charset="0"/>
              </a:rPr>
              <a:t>trung</a:t>
            </a:r>
            <a:r>
              <a:rPr lang="en-US" sz="2600" b="1" dirty="0">
                <a:solidFill>
                  <a:srgbClr val="002060"/>
                </a:solidFill>
                <a:latin typeface="Times New Roman" panose="02020603050405020304" pitchFamily="18" charset="0"/>
                <a:cs typeface="Times New Roman" panose="02020603050405020304" pitchFamily="18" charset="0"/>
              </a:rPr>
              <a:t> </a:t>
            </a:r>
            <a:r>
              <a:rPr lang="en-US" sz="2600" b="1" dirty="0" err="1">
                <a:solidFill>
                  <a:srgbClr val="002060"/>
                </a:solidFill>
                <a:latin typeface="Times New Roman" panose="02020603050405020304" pitchFamily="18" charset="0"/>
                <a:cs typeface="Times New Roman" panose="02020603050405020304" pitchFamily="18" charset="0"/>
              </a:rPr>
              <a:t>bình</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phân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bố</a:t>
            </a:r>
            <a:r>
              <a:rPr lang="en-US" sz="2600" dirty="0">
                <a:solidFill>
                  <a:srgbClr val="002060"/>
                </a:solidFill>
                <a:latin typeface="Times New Roman" panose="02020603050405020304" pitchFamily="18" charset="0"/>
                <a:cs typeface="Times New Roman" panose="02020603050405020304" pitchFamily="18" charset="0"/>
              </a:rPr>
              <a:t> ở </a:t>
            </a:r>
            <a:r>
              <a:rPr lang="en-US" sz="2600" dirty="0" err="1">
                <a:solidFill>
                  <a:srgbClr val="002060"/>
                </a:solidFill>
                <a:latin typeface="Times New Roman" panose="02020603050405020304" pitchFamily="18" charset="0"/>
                <a:cs typeface="Times New Roman" panose="02020603050405020304" pitchFamily="18" charset="0"/>
              </a:rPr>
              <a:t>khu</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vực</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trung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tâm</a:t>
            </a:r>
            <a:r>
              <a:rPr lang="en-US" sz="2600" dirty="0">
                <a:solidFill>
                  <a:srgbClr val="002060"/>
                </a:solidFill>
                <a:latin typeface="Times New Roman" panose="02020603050405020304" pitchFamily="18" charset="0"/>
                <a:cs typeface="Times New Roman" panose="02020603050405020304" pitchFamily="18" charset="0"/>
              </a:rPr>
              <a:t> Thành </a:t>
            </a:r>
            <a:r>
              <a:rPr lang="en-US" sz="2600" dirty="0" err="1">
                <a:solidFill>
                  <a:srgbClr val="002060"/>
                </a:solidFill>
                <a:latin typeface="Times New Roman" panose="02020603050405020304" pitchFamily="18" charset="0"/>
                <a:cs typeface="Times New Roman" panose="02020603050405020304" pitchFamily="18" charset="0"/>
              </a:rPr>
              <a:t>phố</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gồm</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phần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lớn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nội</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thành</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cũ</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phía</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tây</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thành</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phố</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Thủ</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Đức</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toàn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bộ</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quận</a:t>
            </a:r>
            <a:r>
              <a:rPr lang="en-US" sz="2600" dirty="0">
                <a:solidFill>
                  <a:srgbClr val="002060"/>
                </a:solidFill>
                <a:latin typeface="Times New Roman" panose="02020603050405020304" pitchFamily="18" charset="0"/>
                <a:cs typeface="Times New Roman" panose="02020603050405020304" pitchFamily="18" charset="0"/>
              </a:rPr>
              <a:t> 12 và </a:t>
            </a:r>
            <a:r>
              <a:rPr lang="en-US" sz="2600" dirty="0" err="1">
                <a:solidFill>
                  <a:srgbClr val="002060"/>
                </a:solidFill>
                <a:latin typeface="Times New Roman" panose="02020603050405020304" pitchFamily="18" charset="0"/>
                <a:cs typeface="Times New Roman" panose="02020603050405020304" pitchFamily="18" charset="0"/>
              </a:rPr>
              <a:t>huyện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Hóc</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Môn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Vùng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này</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có</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độ</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cao</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trung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bình</a:t>
            </a:r>
            <a:r>
              <a:rPr lang="en-US" sz="2600" dirty="0">
                <a:solidFill>
                  <a:srgbClr val="002060"/>
                </a:solidFill>
                <a:latin typeface="Times New Roman" panose="02020603050405020304" pitchFamily="18" charset="0"/>
                <a:cs typeface="Times New Roman" panose="02020603050405020304" pitchFamily="18" charset="0"/>
              </a:rPr>
              <a:t> 5 – 10 m. </a:t>
            </a:r>
            <a:r>
              <a:rPr lang="en-US" sz="2600" dirty="0" err="1">
                <a:solidFill>
                  <a:srgbClr val="002060"/>
                </a:solidFill>
                <a:latin typeface="Times New Roman" panose="02020603050405020304" pitchFamily="18" charset="0"/>
                <a:cs typeface="Times New Roman" panose="02020603050405020304" pitchFamily="18" charset="0"/>
              </a:rPr>
              <a:t>Phía</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tây</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nội</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thành</a:t>
            </a:r>
            <a:r>
              <a:rPr lang="en-US" sz="2600" dirty="0">
                <a:solidFill>
                  <a:srgbClr val="002060"/>
                </a:solidFill>
                <a:latin typeface="Times New Roman" panose="02020603050405020304" pitchFamily="18" charset="0"/>
                <a:cs typeface="Times New Roman" panose="02020603050405020304" pitchFamily="18" charset="0"/>
              </a:rPr>
              <a:t> và </a:t>
            </a:r>
            <a:r>
              <a:rPr lang="en-US" sz="2600" dirty="0" err="1">
                <a:solidFill>
                  <a:srgbClr val="002060"/>
                </a:solidFill>
                <a:latin typeface="Times New Roman" panose="02020603050405020304" pitchFamily="18" charset="0"/>
                <a:cs typeface="Times New Roman" panose="02020603050405020304" pitchFamily="18" charset="0"/>
              </a:rPr>
              <a:t>chạy</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dọc</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theo</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thung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lũng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sông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thuộc</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huyện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Củ</a:t>
            </a:r>
            <a:r>
              <a:rPr lang="en-US" sz="2600" dirty="0">
                <a:solidFill>
                  <a:srgbClr val="002060"/>
                </a:solidFill>
                <a:latin typeface="Times New Roman" panose="02020603050405020304" pitchFamily="18" charset="0"/>
                <a:cs typeface="Times New Roman" panose="02020603050405020304" pitchFamily="18" charset="0"/>
              </a:rPr>
              <a:t> Chi, </a:t>
            </a:r>
            <a:r>
              <a:rPr lang="en-US" sz="2600" dirty="0" err="1">
                <a:solidFill>
                  <a:srgbClr val="002060"/>
                </a:solidFill>
                <a:latin typeface="Times New Roman" panose="02020603050405020304" pitchFamily="18" charset="0"/>
                <a:cs typeface="Times New Roman" panose="02020603050405020304" pitchFamily="18" charset="0"/>
              </a:rPr>
              <a:t>độ</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cao</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trung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bình</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tăng</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dần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từ</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nội</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thành</a:t>
            </a:r>
            <a:r>
              <a:rPr lang="en-US" sz="2600" dirty="0">
                <a:solidFill>
                  <a:srgbClr val="002060"/>
                </a:solidFill>
                <a:latin typeface="Times New Roman" panose="02020603050405020304" pitchFamily="18" charset="0"/>
                <a:cs typeface="Times New Roman" panose="02020603050405020304" pitchFamily="18" charset="0"/>
              </a:rPr>
              <a:t> (3 – 3,5 m) </a:t>
            </a:r>
            <a:r>
              <a:rPr lang="en-US" sz="2600" dirty="0" err="1">
                <a:solidFill>
                  <a:srgbClr val="002060"/>
                </a:solidFill>
                <a:latin typeface="Times New Roman" panose="02020603050405020304" pitchFamily="18" charset="0"/>
                <a:cs typeface="Times New Roman" panose="02020603050405020304" pitchFamily="18" charset="0"/>
              </a:rPr>
              <a:t>ra</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đến</a:t>
            </a:r>
            <a:r>
              <a:rPr lang="en-US" sz="2600" dirty="0">
                <a:solidFill>
                  <a:srgbClr val="002060"/>
                </a:solidFill>
                <a:latin typeface="Times New Roman" panose="02020603050405020304" pitchFamily="18" charset="0"/>
                <a:cs typeface="Times New Roman" panose="02020603050405020304" pitchFamily="18" charset="0"/>
              </a:rPr>
              <a:t> </a:t>
            </a:r>
            <a:r>
              <a:rPr lang="en-US" sz="2600" dirty="0" err="1">
                <a:solidFill>
                  <a:srgbClr val="002060"/>
                </a:solidFill>
                <a:latin typeface="Times New Roman" panose="02020603050405020304" pitchFamily="18" charset="0"/>
                <a:cs typeface="Times New Roman" panose="02020603050405020304" pitchFamily="18" charset="0"/>
              </a:rPr>
              <a:t>Củ</a:t>
            </a:r>
            <a:r>
              <a:rPr lang="en-US" sz="2600" dirty="0">
                <a:solidFill>
                  <a:srgbClr val="002060"/>
                </a:solidFill>
                <a:latin typeface="Times New Roman" panose="02020603050405020304" pitchFamily="18" charset="0"/>
                <a:cs typeface="Times New Roman" panose="02020603050405020304" pitchFamily="18" charset="0"/>
              </a:rPr>
              <a:t> Chi (6 – 8 m).</a:t>
            </a:r>
          </a:p>
        </p:txBody>
      </p:sp>
      <p:sp>
        <p:nvSpPr>
          <p:cNvPr id="3" name="Freeform 2"/>
          <p:cNvSpPr/>
          <p:nvPr/>
        </p:nvSpPr>
        <p:spPr>
          <a:xfrm>
            <a:off x="5787614" y="1097280"/>
            <a:ext cx="1527586" cy="1473798"/>
          </a:xfrm>
          <a:custGeom>
            <a:avLst/>
            <a:gdLst>
              <a:gd name="connsiteX0" fmla="*/ 946673 w 1527586"/>
              <a:gd name="connsiteY0" fmla="*/ 311972 h 1473798"/>
              <a:gd name="connsiteX1" fmla="*/ 892885 w 1527586"/>
              <a:gd name="connsiteY1" fmla="*/ 279699 h 1473798"/>
              <a:gd name="connsiteX2" fmla="*/ 860612 w 1527586"/>
              <a:gd name="connsiteY2" fmla="*/ 247426 h 1473798"/>
              <a:gd name="connsiteX3" fmla="*/ 828339 w 1527586"/>
              <a:gd name="connsiteY3" fmla="*/ 225911 h 1473798"/>
              <a:gd name="connsiteX4" fmla="*/ 806824 w 1527586"/>
              <a:gd name="connsiteY4" fmla="*/ 193638 h 1473798"/>
              <a:gd name="connsiteX5" fmla="*/ 763793 w 1527586"/>
              <a:gd name="connsiteY5" fmla="*/ 161365 h 1473798"/>
              <a:gd name="connsiteX6" fmla="*/ 742278 w 1527586"/>
              <a:gd name="connsiteY6" fmla="*/ 139849 h 1473798"/>
              <a:gd name="connsiteX7" fmla="*/ 731520 w 1527586"/>
              <a:gd name="connsiteY7" fmla="*/ 107576 h 1473798"/>
              <a:gd name="connsiteX8" fmla="*/ 720762 w 1527586"/>
              <a:gd name="connsiteY8" fmla="*/ 21515 h 1473798"/>
              <a:gd name="connsiteX9" fmla="*/ 688490 w 1527586"/>
              <a:gd name="connsiteY9" fmla="*/ 0 h 1473798"/>
              <a:gd name="connsiteX10" fmla="*/ 645459 w 1527586"/>
              <a:gd name="connsiteY10" fmla="*/ 10758 h 1473798"/>
              <a:gd name="connsiteX11" fmla="*/ 613186 w 1527586"/>
              <a:gd name="connsiteY11" fmla="*/ 32273 h 1473798"/>
              <a:gd name="connsiteX12" fmla="*/ 537882 w 1527586"/>
              <a:gd name="connsiteY12" fmla="*/ 86061 h 1473798"/>
              <a:gd name="connsiteX13" fmla="*/ 516367 w 1527586"/>
              <a:gd name="connsiteY13" fmla="*/ 118334 h 1473798"/>
              <a:gd name="connsiteX14" fmla="*/ 484094 w 1527586"/>
              <a:gd name="connsiteY14" fmla="*/ 139849 h 1473798"/>
              <a:gd name="connsiteX15" fmla="*/ 462579 w 1527586"/>
              <a:gd name="connsiteY15" fmla="*/ 161365 h 1473798"/>
              <a:gd name="connsiteX16" fmla="*/ 408791 w 1527586"/>
              <a:gd name="connsiteY16" fmla="*/ 150607 h 1473798"/>
              <a:gd name="connsiteX17" fmla="*/ 376518 w 1527586"/>
              <a:gd name="connsiteY17" fmla="*/ 139849 h 1473798"/>
              <a:gd name="connsiteX18" fmla="*/ 365760 w 1527586"/>
              <a:gd name="connsiteY18" fmla="*/ 96819 h 1473798"/>
              <a:gd name="connsiteX19" fmla="*/ 247426 w 1527586"/>
              <a:gd name="connsiteY19" fmla="*/ 118334 h 1473798"/>
              <a:gd name="connsiteX20" fmla="*/ 225911 w 1527586"/>
              <a:gd name="connsiteY20" fmla="*/ 150607 h 1473798"/>
              <a:gd name="connsiteX21" fmla="*/ 204395 w 1527586"/>
              <a:gd name="connsiteY21" fmla="*/ 172122 h 1473798"/>
              <a:gd name="connsiteX22" fmla="*/ 182880 w 1527586"/>
              <a:gd name="connsiteY22" fmla="*/ 204395 h 1473798"/>
              <a:gd name="connsiteX23" fmla="*/ 129092 w 1527586"/>
              <a:gd name="connsiteY23" fmla="*/ 247426 h 1473798"/>
              <a:gd name="connsiteX24" fmla="*/ 96819 w 1527586"/>
              <a:gd name="connsiteY24" fmla="*/ 258184 h 1473798"/>
              <a:gd name="connsiteX25" fmla="*/ 43031 w 1527586"/>
              <a:gd name="connsiteY25" fmla="*/ 311972 h 1473798"/>
              <a:gd name="connsiteX26" fmla="*/ 21515 w 1527586"/>
              <a:gd name="connsiteY26" fmla="*/ 333487 h 1473798"/>
              <a:gd name="connsiteX27" fmla="*/ 0 w 1527586"/>
              <a:gd name="connsiteY27" fmla="*/ 365760 h 1473798"/>
              <a:gd name="connsiteX28" fmla="*/ 10758 w 1527586"/>
              <a:gd name="connsiteY28" fmla="*/ 419548 h 1473798"/>
              <a:gd name="connsiteX29" fmla="*/ 32273 w 1527586"/>
              <a:gd name="connsiteY29" fmla="*/ 441064 h 1473798"/>
              <a:gd name="connsiteX30" fmla="*/ 53788 w 1527586"/>
              <a:gd name="connsiteY30" fmla="*/ 473336 h 1473798"/>
              <a:gd name="connsiteX31" fmla="*/ 86061 w 1527586"/>
              <a:gd name="connsiteY31" fmla="*/ 516367 h 1473798"/>
              <a:gd name="connsiteX32" fmla="*/ 118334 w 1527586"/>
              <a:gd name="connsiteY32" fmla="*/ 591671 h 1473798"/>
              <a:gd name="connsiteX33" fmla="*/ 139850 w 1527586"/>
              <a:gd name="connsiteY33" fmla="*/ 666974 h 1473798"/>
              <a:gd name="connsiteX34" fmla="*/ 150607 w 1527586"/>
              <a:gd name="connsiteY34" fmla="*/ 774551 h 1473798"/>
              <a:gd name="connsiteX35" fmla="*/ 182880 w 1527586"/>
              <a:gd name="connsiteY35" fmla="*/ 796066 h 1473798"/>
              <a:gd name="connsiteX36" fmla="*/ 290457 w 1527586"/>
              <a:gd name="connsiteY36" fmla="*/ 882127 h 1473798"/>
              <a:gd name="connsiteX37" fmla="*/ 322730 w 1527586"/>
              <a:gd name="connsiteY37" fmla="*/ 914400 h 1473798"/>
              <a:gd name="connsiteX38" fmla="*/ 344245 w 1527586"/>
              <a:gd name="connsiteY38" fmla="*/ 946673 h 1473798"/>
              <a:gd name="connsiteX39" fmla="*/ 376518 w 1527586"/>
              <a:gd name="connsiteY39" fmla="*/ 957431 h 1473798"/>
              <a:gd name="connsiteX40" fmla="*/ 441064 w 1527586"/>
              <a:gd name="connsiteY40" fmla="*/ 1021976 h 1473798"/>
              <a:gd name="connsiteX41" fmla="*/ 462579 w 1527586"/>
              <a:gd name="connsiteY41" fmla="*/ 1043492 h 1473798"/>
              <a:gd name="connsiteX42" fmla="*/ 505610 w 1527586"/>
              <a:gd name="connsiteY42" fmla="*/ 1108038 h 1473798"/>
              <a:gd name="connsiteX43" fmla="*/ 537882 w 1527586"/>
              <a:gd name="connsiteY43" fmla="*/ 1172584 h 1473798"/>
              <a:gd name="connsiteX44" fmla="*/ 548640 w 1527586"/>
              <a:gd name="connsiteY44" fmla="*/ 1204856 h 1473798"/>
              <a:gd name="connsiteX45" fmla="*/ 591671 w 1527586"/>
              <a:gd name="connsiteY45" fmla="*/ 1247887 h 1473798"/>
              <a:gd name="connsiteX46" fmla="*/ 613186 w 1527586"/>
              <a:gd name="connsiteY46" fmla="*/ 1280160 h 1473798"/>
              <a:gd name="connsiteX47" fmla="*/ 677732 w 1527586"/>
              <a:gd name="connsiteY47" fmla="*/ 1301675 h 1473798"/>
              <a:gd name="connsiteX48" fmla="*/ 710005 w 1527586"/>
              <a:gd name="connsiteY48" fmla="*/ 1323191 h 1473798"/>
              <a:gd name="connsiteX49" fmla="*/ 742278 w 1527586"/>
              <a:gd name="connsiteY49" fmla="*/ 1355464 h 1473798"/>
              <a:gd name="connsiteX50" fmla="*/ 806824 w 1527586"/>
              <a:gd name="connsiteY50" fmla="*/ 1376979 h 1473798"/>
              <a:gd name="connsiteX51" fmla="*/ 871370 w 1527586"/>
              <a:gd name="connsiteY51" fmla="*/ 1409252 h 1473798"/>
              <a:gd name="connsiteX52" fmla="*/ 903642 w 1527586"/>
              <a:gd name="connsiteY52" fmla="*/ 1430767 h 1473798"/>
              <a:gd name="connsiteX53" fmla="*/ 1075765 w 1527586"/>
              <a:gd name="connsiteY53" fmla="*/ 1463040 h 1473798"/>
              <a:gd name="connsiteX54" fmla="*/ 1140311 w 1527586"/>
              <a:gd name="connsiteY54" fmla="*/ 1473798 h 1473798"/>
              <a:gd name="connsiteX55" fmla="*/ 1420010 w 1527586"/>
              <a:gd name="connsiteY55" fmla="*/ 1463040 h 1473798"/>
              <a:gd name="connsiteX56" fmla="*/ 1452282 w 1527586"/>
              <a:gd name="connsiteY56" fmla="*/ 1441525 h 1473798"/>
              <a:gd name="connsiteX57" fmla="*/ 1516828 w 1527586"/>
              <a:gd name="connsiteY57" fmla="*/ 1355464 h 1473798"/>
              <a:gd name="connsiteX58" fmla="*/ 1527586 w 1527586"/>
              <a:gd name="connsiteY58" fmla="*/ 1323191 h 1473798"/>
              <a:gd name="connsiteX59" fmla="*/ 1516828 w 1527586"/>
              <a:gd name="connsiteY59" fmla="*/ 1161826 h 1473798"/>
              <a:gd name="connsiteX60" fmla="*/ 1495313 w 1527586"/>
              <a:gd name="connsiteY60" fmla="*/ 1129553 h 1473798"/>
              <a:gd name="connsiteX61" fmla="*/ 1484555 w 1527586"/>
              <a:gd name="connsiteY61" fmla="*/ 1097280 h 1473798"/>
              <a:gd name="connsiteX62" fmla="*/ 1463040 w 1527586"/>
              <a:gd name="connsiteY62" fmla="*/ 871369 h 1473798"/>
              <a:gd name="connsiteX63" fmla="*/ 1452282 w 1527586"/>
              <a:gd name="connsiteY63" fmla="*/ 839096 h 1473798"/>
              <a:gd name="connsiteX64" fmla="*/ 1441525 w 1527586"/>
              <a:gd name="connsiteY64" fmla="*/ 774551 h 1473798"/>
              <a:gd name="connsiteX65" fmla="*/ 1366221 w 1527586"/>
              <a:gd name="connsiteY65" fmla="*/ 710005 h 1473798"/>
              <a:gd name="connsiteX66" fmla="*/ 1333948 w 1527586"/>
              <a:gd name="connsiteY66" fmla="*/ 699247 h 1473798"/>
              <a:gd name="connsiteX67" fmla="*/ 1301675 w 1527586"/>
              <a:gd name="connsiteY67" fmla="*/ 677732 h 1473798"/>
              <a:gd name="connsiteX68" fmla="*/ 1280160 w 1527586"/>
              <a:gd name="connsiteY68" fmla="*/ 656216 h 1473798"/>
              <a:gd name="connsiteX69" fmla="*/ 1226372 w 1527586"/>
              <a:gd name="connsiteY69" fmla="*/ 645459 h 1473798"/>
              <a:gd name="connsiteX70" fmla="*/ 1194099 w 1527586"/>
              <a:gd name="connsiteY70" fmla="*/ 623944 h 1473798"/>
              <a:gd name="connsiteX71" fmla="*/ 1108038 w 1527586"/>
              <a:gd name="connsiteY71" fmla="*/ 580913 h 1473798"/>
              <a:gd name="connsiteX72" fmla="*/ 1043492 w 1527586"/>
              <a:gd name="connsiteY72" fmla="*/ 548640 h 1473798"/>
              <a:gd name="connsiteX73" fmla="*/ 1021977 w 1527586"/>
              <a:gd name="connsiteY73" fmla="*/ 516367 h 1473798"/>
              <a:gd name="connsiteX74" fmla="*/ 1000461 w 1527586"/>
              <a:gd name="connsiteY74" fmla="*/ 441064 h 1473798"/>
              <a:gd name="connsiteX75" fmla="*/ 989704 w 1527586"/>
              <a:gd name="connsiteY75" fmla="*/ 408791 h 1473798"/>
              <a:gd name="connsiteX76" fmla="*/ 978946 w 1527586"/>
              <a:gd name="connsiteY76" fmla="*/ 355002 h 1473798"/>
              <a:gd name="connsiteX77" fmla="*/ 946673 w 1527586"/>
              <a:gd name="connsiteY77" fmla="*/ 333487 h 1473798"/>
              <a:gd name="connsiteX78" fmla="*/ 882127 w 1527586"/>
              <a:gd name="connsiteY78" fmla="*/ 311972 h 1473798"/>
              <a:gd name="connsiteX79" fmla="*/ 849854 w 1527586"/>
              <a:gd name="connsiteY79" fmla="*/ 290456 h 1473798"/>
              <a:gd name="connsiteX80" fmla="*/ 903642 w 1527586"/>
              <a:gd name="connsiteY80" fmla="*/ 344245 h 1473798"/>
              <a:gd name="connsiteX81" fmla="*/ 903642 w 1527586"/>
              <a:gd name="connsiteY81" fmla="*/ 355002 h 147379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 ang="0">
                <a:pos x="connsiteX47" y="connsiteY47"/>
              </a:cxn>
              <a:cxn ang="0">
                <a:pos x="connsiteX48" y="connsiteY48"/>
              </a:cxn>
              <a:cxn ang="0">
                <a:pos x="connsiteX49" y="connsiteY49"/>
              </a:cxn>
              <a:cxn ang="0">
                <a:pos x="connsiteX50" y="connsiteY50"/>
              </a:cxn>
              <a:cxn ang="0">
                <a:pos x="connsiteX51" y="connsiteY51"/>
              </a:cxn>
              <a:cxn ang="0">
                <a:pos x="connsiteX52" y="connsiteY52"/>
              </a:cxn>
              <a:cxn ang="0">
                <a:pos x="connsiteX53" y="connsiteY53"/>
              </a:cxn>
              <a:cxn ang="0">
                <a:pos x="connsiteX54" y="connsiteY54"/>
              </a:cxn>
              <a:cxn ang="0">
                <a:pos x="connsiteX55" y="connsiteY55"/>
              </a:cxn>
              <a:cxn ang="0">
                <a:pos x="connsiteX56" y="connsiteY56"/>
              </a:cxn>
              <a:cxn ang="0">
                <a:pos x="connsiteX57" y="connsiteY57"/>
              </a:cxn>
              <a:cxn ang="0">
                <a:pos x="connsiteX58" y="connsiteY58"/>
              </a:cxn>
              <a:cxn ang="0">
                <a:pos x="connsiteX59" y="connsiteY59"/>
              </a:cxn>
              <a:cxn ang="0">
                <a:pos x="connsiteX60" y="connsiteY60"/>
              </a:cxn>
              <a:cxn ang="0">
                <a:pos x="connsiteX61" y="connsiteY61"/>
              </a:cxn>
              <a:cxn ang="0">
                <a:pos x="connsiteX62" y="connsiteY62"/>
              </a:cxn>
              <a:cxn ang="0">
                <a:pos x="connsiteX63" y="connsiteY63"/>
              </a:cxn>
              <a:cxn ang="0">
                <a:pos x="connsiteX64" y="connsiteY64"/>
              </a:cxn>
              <a:cxn ang="0">
                <a:pos x="connsiteX65" y="connsiteY65"/>
              </a:cxn>
              <a:cxn ang="0">
                <a:pos x="connsiteX66" y="connsiteY66"/>
              </a:cxn>
              <a:cxn ang="0">
                <a:pos x="connsiteX67" y="connsiteY67"/>
              </a:cxn>
              <a:cxn ang="0">
                <a:pos x="connsiteX68" y="connsiteY68"/>
              </a:cxn>
              <a:cxn ang="0">
                <a:pos x="connsiteX69" y="connsiteY69"/>
              </a:cxn>
              <a:cxn ang="0">
                <a:pos x="connsiteX70" y="connsiteY70"/>
              </a:cxn>
              <a:cxn ang="0">
                <a:pos x="connsiteX71" y="connsiteY71"/>
              </a:cxn>
              <a:cxn ang="0">
                <a:pos x="connsiteX72" y="connsiteY72"/>
              </a:cxn>
              <a:cxn ang="0">
                <a:pos x="connsiteX73" y="connsiteY73"/>
              </a:cxn>
              <a:cxn ang="0">
                <a:pos x="connsiteX74" y="connsiteY74"/>
              </a:cxn>
              <a:cxn ang="0">
                <a:pos x="connsiteX75" y="connsiteY75"/>
              </a:cxn>
              <a:cxn ang="0">
                <a:pos x="connsiteX76" y="connsiteY76"/>
              </a:cxn>
              <a:cxn ang="0">
                <a:pos x="connsiteX77" y="connsiteY77"/>
              </a:cxn>
              <a:cxn ang="0">
                <a:pos x="connsiteX78" y="connsiteY78"/>
              </a:cxn>
              <a:cxn ang="0">
                <a:pos x="connsiteX79" y="connsiteY79"/>
              </a:cxn>
              <a:cxn ang="0">
                <a:pos x="connsiteX80" y="connsiteY80"/>
              </a:cxn>
              <a:cxn ang="0">
                <a:pos x="connsiteX81" y="connsiteY81"/>
              </a:cxn>
            </a:cxnLst>
            <a:rect l="l" t="t" r="r" b="b"/>
            <a:pathLst>
              <a:path w="1527586" h="1473798">
                <a:moveTo>
                  <a:pt x="946673" y="311972"/>
                </a:moveTo>
                <a:cubicBezTo>
                  <a:pt x="928744" y="301214"/>
                  <a:pt x="909612" y="292244"/>
                  <a:pt x="892885" y="279699"/>
                </a:cubicBezTo>
                <a:cubicBezTo>
                  <a:pt x="880714" y="270571"/>
                  <a:pt x="872299" y="257165"/>
                  <a:pt x="860612" y="247426"/>
                </a:cubicBezTo>
                <a:cubicBezTo>
                  <a:pt x="850680" y="239149"/>
                  <a:pt x="839097" y="233083"/>
                  <a:pt x="828339" y="225911"/>
                </a:cubicBezTo>
                <a:cubicBezTo>
                  <a:pt x="821167" y="215153"/>
                  <a:pt x="815966" y="202780"/>
                  <a:pt x="806824" y="193638"/>
                </a:cubicBezTo>
                <a:cubicBezTo>
                  <a:pt x="794146" y="180960"/>
                  <a:pt x="777567" y="172843"/>
                  <a:pt x="763793" y="161365"/>
                </a:cubicBezTo>
                <a:cubicBezTo>
                  <a:pt x="756001" y="154872"/>
                  <a:pt x="749450" y="147021"/>
                  <a:pt x="742278" y="139849"/>
                </a:cubicBezTo>
                <a:cubicBezTo>
                  <a:pt x="738692" y="129091"/>
                  <a:pt x="733549" y="118733"/>
                  <a:pt x="731520" y="107576"/>
                </a:cubicBezTo>
                <a:cubicBezTo>
                  <a:pt x="726348" y="79132"/>
                  <a:pt x="731499" y="48358"/>
                  <a:pt x="720762" y="21515"/>
                </a:cubicBezTo>
                <a:cubicBezTo>
                  <a:pt x="715960" y="9511"/>
                  <a:pt x="699247" y="7172"/>
                  <a:pt x="688490" y="0"/>
                </a:cubicBezTo>
                <a:cubicBezTo>
                  <a:pt x="674146" y="3586"/>
                  <a:pt x="659049" y="4934"/>
                  <a:pt x="645459" y="10758"/>
                </a:cubicBezTo>
                <a:cubicBezTo>
                  <a:pt x="633575" y="15851"/>
                  <a:pt x="623707" y="24758"/>
                  <a:pt x="613186" y="32273"/>
                </a:cubicBezTo>
                <a:cubicBezTo>
                  <a:pt x="519781" y="98990"/>
                  <a:pt x="613939" y="35357"/>
                  <a:pt x="537882" y="86061"/>
                </a:cubicBezTo>
                <a:cubicBezTo>
                  <a:pt x="530710" y="96819"/>
                  <a:pt x="525509" y="109192"/>
                  <a:pt x="516367" y="118334"/>
                </a:cubicBezTo>
                <a:cubicBezTo>
                  <a:pt x="507225" y="127476"/>
                  <a:pt x="494190" y="131772"/>
                  <a:pt x="484094" y="139849"/>
                </a:cubicBezTo>
                <a:cubicBezTo>
                  <a:pt x="476174" y="146185"/>
                  <a:pt x="469751" y="154193"/>
                  <a:pt x="462579" y="161365"/>
                </a:cubicBezTo>
                <a:cubicBezTo>
                  <a:pt x="444650" y="157779"/>
                  <a:pt x="426529" y="155042"/>
                  <a:pt x="408791" y="150607"/>
                </a:cubicBezTo>
                <a:cubicBezTo>
                  <a:pt x="397790" y="147857"/>
                  <a:pt x="383602" y="148704"/>
                  <a:pt x="376518" y="139849"/>
                </a:cubicBezTo>
                <a:cubicBezTo>
                  <a:pt x="367282" y="128304"/>
                  <a:pt x="369346" y="111162"/>
                  <a:pt x="365760" y="96819"/>
                </a:cubicBezTo>
                <a:cubicBezTo>
                  <a:pt x="365470" y="96867"/>
                  <a:pt x="253620" y="114795"/>
                  <a:pt x="247426" y="118334"/>
                </a:cubicBezTo>
                <a:cubicBezTo>
                  <a:pt x="236200" y="124749"/>
                  <a:pt x="233988" y="140511"/>
                  <a:pt x="225911" y="150607"/>
                </a:cubicBezTo>
                <a:cubicBezTo>
                  <a:pt x="219575" y="158527"/>
                  <a:pt x="210731" y="164202"/>
                  <a:pt x="204395" y="172122"/>
                </a:cubicBezTo>
                <a:cubicBezTo>
                  <a:pt x="196318" y="182218"/>
                  <a:pt x="190957" y="194299"/>
                  <a:pt x="182880" y="204395"/>
                </a:cubicBezTo>
                <a:cubicBezTo>
                  <a:pt x="169538" y="221074"/>
                  <a:pt x="147733" y="238106"/>
                  <a:pt x="129092" y="247426"/>
                </a:cubicBezTo>
                <a:cubicBezTo>
                  <a:pt x="118950" y="252497"/>
                  <a:pt x="107577" y="254598"/>
                  <a:pt x="96819" y="258184"/>
                </a:cubicBezTo>
                <a:lnTo>
                  <a:pt x="43031" y="311972"/>
                </a:lnTo>
                <a:cubicBezTo>
                  <a:pt x="35859" y="319144"/>
                  <a:pt x="27141" y="325048"/>
                  <a:pt x="21515" y="333487"/>
                </a:cubicBezTo>
                <a:lnTo>
                  <a:pt x="0" y="365760"/>
                </a:lnTo>
                <a:cubicBezTo>
                  <a:pt x="3586" y="383689"/>
                  <a:pt x="3555" y="402742"/>
                  <a:pt x="10758" y="419548"/>
                </a:cubicBezTo>
                <a:cubicBezTo>
                  <a:pt x="14753" y="428870"/>
                  <a:pt x="25937" y="433144"/>
                  <a:pt x="32273" y="441064"/>
                </a:cubicBezTo>
                <a:cubicBezTo>
                  <a:pt x="40349" y="451160"/>
                  <a:pt x="46273" y="462815"/>
                  <a:pt x="53788" y="473336"/>
                </a:cubicBezTo>
                <a:cubicBezTo>
                  <a:pt x="64209" y="487926"/>
                  <a:pt x="75303" y="502023"/>
                  <a:pt x="86061" y="516367"/>
                </a:cubicBezTo>
                <a:cubicBezTo>
                  <a:pt x="108450" y="605922"/>
                  <a:pt x="81189" y="517380"/>
                  <a:pt x="118334" y="591671"/>
                </a:cubicBezTo>
                <a:cubicBezTo>
                  <a:pt x="126051" y="607104"/>
                  <a:pt x="136403" y="653186"/>
                  <a:pt x="139850" y="666974"/>
                </a:cubicBezTo>
                <a:cubicBezTo>
                  <a:pt x="143436" y="702833"/>
                  <a:pt x="139211" y="740362"/>
                  <a:pt x="150607" y="774551"/>
                </a:cubicBezTo>
                <a:cubicBezTo>
                  <a:pt x="154695" y="786817"/>
                  <a:pt x="173217" y="787476"/>
                  <a:pt x="182880" y="796066"/>
                </a:cubicBezTo>
                <a:cubicBezTo>
                  <a:pt x="280447" y="882792"/>
                  <a:pt x="208784" y="841291"/>
                  <a:pt x="290457" y="882127"/>
                </a:cubicBezTo>
                <a:cubicBezTo>
                  <a:pt x="301215" y="892885"/>
                  <a:pt x="312991" y="902713"/>
                  <a:pt x="322730" y="914400"/>
                </a:cubicBezTo>
                <a:cubicBezTo>
                  <a:pt x="331007" y="924332"/>
                  <a:pt x="334149" y="938596"/>
                  <a:pt x="344245" y="946673"/>
                </a:cubicBezTo>
                <a:cubicBezTo>
                  <a:pt x="353100" y="953757"/>
                  <a:pt x="365760" y="953845"/>
                  <a:pt x="376518" y="957431"/>
                </a:cubicBezTo>
                <a:lnTo>
                  <a:pt x="441064" y="1021976"/>
                </a:lnTo>
                <a:cubicBezTo>
                  <a:pt x="448236" y="1029148"/>
                  <a:pt x="456953" y="1035053"/>
                  <a:pt x="462579" y="1043492"/>
                </a:cubicBezTo>
                <a:lnTo>
                  <a:pt x="505610" y="1108038"/>
                </a:lnTo>
                <a:cubicBezTo>
                  <a:pt x="532139" y="1214160"/>
                  <a:pt x="496780" y="1104082"/>
                  <a:pt x="537882" y="1172584"/>
                </a:cubicBezTo>
                <a:cubicBezTo>
                  <a:pt x="543716" y="1182307"/>
                  <a:pt x="542049" y="1195629"/>
                  <a:pt x="548640" y="1204856"/>
                </a:cubicBezTo>
                <a:cubicBezTo>
                  <a:pt x="560431" y="1221362"/>
                  <a:pt x="580419" y="1231009"/>
                  <a:pt x="591671" y="1247887"/>
                </a:cubicBezTo>
                <a:cubicBezTo>
                  <a:pt x="598843" y="1258645"/>
                  <a:pt x="602222" y="1273308"/>
                  <a:pt x="613186" y="1280160"/>
                </a:cubicBezTo>
                <a:cubicBezTo>
                  <a:pt x="632418" y="1292180"/>
                  <a:pt x="677732" y="1301675"/>
                  <a:pt x="677732" y="1301675"/>
                </a:cubicBezTo>
                <a:cubicBezTo>
                  <a:pt x="688490" y="1308847"/>
                  <a:pt x="700073" y="1314914"/>
                  <a:pt x="710005" y="1323191"/>
                </a:cubicBezTo>
                <a:cubicBezTo>
                  <a:pt x="721692" y="1332931"/>
                  <a:pt x="728979" y="1348076"/>
                  <a:pt x="742278" y="1355464"/>
                </a:cubicBezTo>
                <a:cubicBezTo>
                  <a:pt x="762103" y="1366478"/>
                  <a:pt x="787954" y="1364399"/>
                  <a:pt x="806824" y="1376979"/>
                </a:cubicBezTo>
                <a:cubicBezTo>
                  <a:pt x="899318" y="1438641"/>
                  <a:pt x="782289" y="1364711"/>
                  <a:pt x="871370" y="1409252"/>
                </a:cubicBezTo>
                <a:cubicBezTo>
                  <a:pt x="882934" y="1415034"/>
                  <a:pt x="891492" y="1426349"/>
                  <a:pt x="903642" y="1430767"/>
                </a:cubicBezTo>
                <a:cubicBezTo>
                  <a:pt x="968563" y="1454374"/>
                  <a:pt x="1008452" y="1453424"/>
                  <a:pt x="1075765" y="1463040"/>
                </a:cubicBezTo>
                <a:cubicBezTo>
                  <a:pt x="1097358" y="1466125"/>
                  <a:pt x="1118796" y="1470212"/>
                  <a:pt x="1140311" y="1473798"/>
                </a:cubicBezTo>
                <a:cubicBezTo>
                  <a:pt x="1233544" y="1470212"/>
                  <a:pt x="1327203" y="1472641"/>
                  <a:pt x="1420010" y="1463040"/>
                </a:cubicBezTo>
                <a:cubicBezTo>
                  <a:pt x="1432870" y="1461710"/>
                  <a:pt x="1442186" y="1449602"/>
                  <a:pt x="1452282" y="1441525"/>
                </a:cubicBezTo>
                <a:cubicBezTo>
                  <a:pt x="1475451" y="1422989"/>
                  <a:pt x="1510570" y="1374237"/>
                  <a:pt x="1516828" y="1355464"/>
                </a:cubicBezTo>
                <a:lnTo>
                  <a:pt x="1527586" y="1323191"/>
                </a:lnTo>
                <a:cubicBezTo>
                  <a:pt x="1524000" y="1269403"/>
                  <a:pt x="1525690" y="1215000"/>
                  <a:pt x="1516828" y="1161826"/>
                </a:cubicBezTo>
                <a:cubicBezTo>
                  <a:pt x="1514702" y="1149073"/>
                  <a:pt x="1501095" y="1141117"/>
                  <a:pt x="1495313" y="1129553"/>
                </a:cubicBezTo>
                <a:cubicBezTo>
                  <a:pt x="1490242" y="1119411"/>
                  <a:pt x="1488141" y="1108038"/>
                  <a:pt x="1484555" y="1097280"/>
                </a:cubicBezTo>
                <a:cubicBezTo>
                  <a:pt x="1479274" y="1018054"/>
                  <a:pt x="1479858" y="947048"/>
                  <a:pt x="1463040" y="871369"/>
                </a:cubicBezTo>
                <a:cubicBezTo>
                  <a:pt x="1460580" y="860299"/>
                  <a:pt x="1455868" y="849854"/>
                  <a:pt x="1452282" y="839096"/>
                </a:cubicBezTo>
                <a:cubicBezTo>
                  <a:pt x="1448696" y="817581"/>
                  <a:pt x="1451280" y="794060"/>
                  <a:pt x="1441525" y="774551"/>
                </a:cubicBezTo>
                <a:cubicBezTo>
                  <a:pt x="1432702" y="756905"/>
                  <a:pt x="1387742" y="720766"/>
                  <a:pt x="1366221" y="710005"/>
                </a:cubicBezTo>
                <a:cubicBezTo>
                  <a:pt x="1356079" y="704934"/>
                  <a:pt x="1344090" y="704318"/>
                  <a:pt x="1333948" y="699247"/>
                </a:cubicBezTo>
                <a:cubicBezTo>
                  <a:pt x="1322384" y="693465"/>
                  <a:pt x="1311771" y="685809"/>
                  <a:pt x="1301675" y="677732"/>
                </a:cubicBezTo>
                <a:cubicBezTo>
                  <a:pt x="1293755" y="671396"/>
                  <a:pt x="1289482" y="660211"/>
                  <a:pt x="1280160" y="656216"/>
                </a:cubicBezTo>
                <a:cubicBezTo>
                  <a:pt x="1263354" y="649013"/>
                  <a:pt x="1244301" y="649045"/>
                  <a:pt x="1226372" y="645459"/>
                </a:cubicBezTo>
                <a:cubicBezTo>
                  <a:pt x="1215614" y="638287"/>
                  <a:pt x="1205449" y="630135"/>
                  <a:pt x="1194099" y="623944"/>
                </a:cubicBezTo>
                <a:cubicBezTo>
                  <a:pt x="1165942" y="608586"/>
                  <a:pt x="1134725" y="598704"/>
                  <a:pt x="1108038" y="580913"/>
                </a:cubicBezTo>
                <a:cubicBezTo>
                  <a:pt x="1066330" y="553108"/>
                  <a:pt x="1088031" y="563487"/>
                  <a:pt x="1043492" y="548640"/>
                </a:cubicBezTo>
                <a:cubicBezTo>
                  <a:pt x="1036320" y="537882"/>
                  <a:pt x="1027759" y="527931"/>
                  <a:pt x="1021977" y="516367"/>
                </a:cubicBezTo>
                <a:cubicBezTo>
                  <a:pt x="1013379" y="499172"/>
                  <a:pt x="1005057" y="457149"/>
                  <a:pt x="1000461" y="441064"/>
                </a:cubicBezTo>
                <a:cubicBezTo>
                  <a:pt x="997346" y="430161"/>
                  <a:pt x="992454" y="419792"/>
                  <a:pt x="989704" y="408791"/>
                </a:cubicBezTo>
                <a:cubicBezTo>
                  <a:pt x="985269" y="391052"/>
                  <a:pt x="988018" y="370878"/>
                  <a:pt x="978946" y="355002"/>
                </a:cubicBezTo>
                <a:cubicBezTo>
                  <a:pt x="972531" y="343776"/>
                  <a:pt x="958488" y="338738"/>
                  <a:pt x="946673" y="333487"/>
                </a:cubicBezTo>
                <a:cubicBezTo>
                  <a:pt x="925949" y="324276"/>
                  <a:pt x="882127" y="311972"/>
                  <a:pt x="882127" y="311972"/>
                </a:cubicBezTo>
                <a:cubicBezTo>
                  <a:pt x="871369" y="304800"/>
                  <a:pt x="842682" y="279698"/>
                  <a:pt x="849854" y="290456"/>
                </a:cubicBezTo>
                <a:cubicBezTo>
                  <a:pt x="863919" y="311554"/>
                  <a:pt x="903642" y="318889"/>
                  <a:pt x="903642" y="344245"/>
                </a:cubicBezTo>
                <a:lnTo>
                  <a:pt x="903642" y="355002"/>
                </a:lnTo>
              </a:path>
            </a:pathLst>
          </a:custGeom>
        </p:spPr>
        <p:style>
          <a:lnRef idx="3">
            <a:schemeClr val="dk1"/>
          </a:lnRef>
          <a:fillRef idx="0">
            <a:schemeClr val="dk1"/>
          </a:fillRef>
          <a:effectRef idx="2">
            <a:schemeClr val="dk1"/>
          </a:effectRef>
          <a:fontRef idx="minor">
            <a:schemeClr val="tx1"/>
          </a:fontRef>
        </p:style>
        <p:txBody>
          <a:bodyPr rtlCol="0" anchor="ctr"/>
          <a:lstStyle/>
          <a:p>
            <a:pPr algn="ctr"/>
            <a:endParaRPr lang="en-US"/>
          </a:p>
        </p:txBody>
      </p:sp>
    </p:spTree>
    <p:extLst>
      <p:ext uri="{BB962C8B-B14F-4D97-AF65-F5344CB8AC3E}">
        <p14:creationId xmlns:p14="http://schemas.microsoft.com/office/powerpoint/2010/main" val="1790330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arn(inVertical)">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4" name="Rectangle 3">
            <a:extLst>
              <a:ext uri="{FF2B5EF4-FFF2-40B4-BE49-F238E27FC236}">
                <a16:creationId xmlns:a16="http://schemas.microsoft.com/office/drawing/2014/main" xmlns="" id="{FC84E6EC-2D71-3943-B23B-0C15ADFDB514}"/>
              </a:ext>
            </a:extLst>
          </p:cNvPr>
          <p:cNvSpPr/>
          <p:nvPr/>
        </p:nvSpPr>
        <p:spPr>
          <a:xfrm>
            <a:off x="404639" y="338651"/>
            <a:ext cx="4625453" cy="523220"/>
          </a:xfrm>
          <a:prstGeom prst="rect">
            <a:avLst/>
          </a:prstGeom>
        </p:spPr>
        <p:txBody>
          <a:bodyPr wrap="square">
            <a:spAutoFit/>
          </a:bodyPr>
          <a:lstStyle/>
          <a:p>
            <a:pPr algn="just" eaLnBrk="0" fontAlgn="base" hangingPunct="0">
              <a:spcBef>
                <a:spcPct val="0"/>
              </a:spcBef>
              <a:spcAft>
                <a:spcPct val="0"/>
              </a:spcAft>
              <a:buClrTx/>
            </a:pPr>
            <a:r>
              <a:rPr lang="vi-VN" altLang="vi-VN" sz="2800" b="1" kern="1200" dirty="0">
                <a:solidFill>
                  <a:srgbClr val="002060"/>
                </a:solidFill>
                <a:latin typeface="Times New Roman" panose="02020603050405020304" pitchFamily="18" charset="0"/>
                <a:ea typeface="+mn-ea"/>
                <a:cs typeface="+mn-cs"/>
              </a:rPr>
              <a:t>I. </a:t>
            </a:r>
            <a:r>
              <a:rPr lang="en-US" altLang="vi-VN" sz="2800" b="1" kern="1200" dirty="0" smtClean="0">
                <a:solidFill>
                  <a:srgbClr val="002060"/>
                </a:solidFill>
                <a:latin typeface="Times New Roman" panose="02020603050405020304" pitchFamily="18" charset="0"/>
                <a:ea typeface="+mn-ea"/>
                <a:cs typeface="+mn-cs"/>
              </a:rPr>
              <a:t>ĐỊA HÌNH</a:t>
            </a:r>
            <a:endParaRPr lang="vi-VN" altLang="vi-VN" sz="2800" b="1" kern="1200" dirty="0">
              <a:solidFill>
                <a:srgbClr val="002060"/>
              </a:solidFill>
              <a:latin typeface="Times New Roman" panose="02020603050405020304" pitchFamily="18" charset="0"/>
              <a:ea typeface="+mn-ea"/>
              <a:cs typeface="+mn-cs"/>
            </a:endParaRPr>
          </a:p>
        </p:txBody>
      </p:sp>
      <p:sp>
        <p:nvSpPr>
          <p:cNvPr id="2" name="TextBox 1">
            <a:extLst>
              <a:ext uri="{FF2B5EF4-FFF2-40B4-BE49-F238E27FC236}">
                <a16:creationId xmlns:a16="http://schemas.microsoft.com/office/drawing/2014/main" xmlns="" id="{75208555-726A-4CD6-A86E-AD0FBFE0AA1C}"/>
              </a:ext>
            </a:extLst>
          </p:cNvPr>
          <p:cNvSpPr txBox="1"/>
          <p:nvPr/>
        </p:nvSpPr>
        <p:spPr>
          <a:xfrm>
            <a:off x="838199" y="861871"/>
            <a:ext cx="7620001" cy="3539430"/>
          </a:xfrm>
          <a:prstGeom prst="rect">
            <a:avLst/>
          </a:prstGeom>
          <a:noFill/>
        </p:spPr>
        <p:txBody>
          <a:bodyPr wrap="square" rtlCol="0">
            <a:spAutoFit/>
          </a:bodyPr>
          <a:lstStyle/>
          <a:p>
            <a:pPr marL="285750" indent="-285750" algn="just">
              <a:buFontTx/>
              <a:buChar char="-"/>
            </a:pPr>
            <a:r>
              <a:rPr lang="en-US" sz="2800" b="1" dirty="0" err="1">
                <a:latin typeface="Times New Roman" panose="02020603050405020304" pitchFamily="18" charset="0"/>
                <a:cs typeface="Times New Roman" panose="02020603050405020304" pitchFamily="18" charset="0"/>
              </a:rPr>
              <a:t>Có</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thể</a:t>
            </a:r>
            <a:r>
              <a:rPr lang="en-US" sz="2800" b="1" dirty="0">
                <a:latin typeface="Times New Roman" panose="02020603050405020304" pitchFamily="18" charset="0"/>
                <a:cs typeface="Times New Roman" panose="02020603050405020304" pitchFamily="18" charset="0"/>
              </a:rPr>
              <a:t> chia địa </a:t>
            </a:r>
            <a:r>
              <a:rPr lang="en-US" sz="2800" b="1" dirty="0" err="1">
                <a:latin typeface="Times New Roman" panose="02020603050405020304" pitchFamily="18" charset="0"/>
                <a:cs typeface="Times New Roman" panose="02020603050405020304" pitchFamily="18" charset="0"/>
              </a:rPr>
              <a:t>hình</a:t>
            </a:r>
            <a:r>
              <a:rPr lang="en-US" sz="2800" b="1" dirty="0">
                <a:latin typeface="Times New Roman" panose="02020603050405020304" pitchFamily="18" charset="0"/>
                <a:cs typeface="Times New Roman" panose="02020603050405020304" pitchFamily="18" charset="0"/>
              </a:rPr>
              <a:t> Thành </a:t>
            </a:r>
            <a:r>
              <a:rPr lang="en-US" sz="2800" b="1" dirty="0" err="1">
                <a:latin typeface="Times New Roman" panose="02020603050405020304" pitchFamily="18" charset="0"/>
                <a:cs typeface="Times New Roman" panose="02020603050405020304" pitchFamily="18" charset="0"/>
              </a:rPr>
              <a:t>phố</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Hồ</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Chí</a:t>
            </a:r>
            <a:r>
              <a:rPr lang="en-US" sz="2800" b="1" dirty="0">
                <a:latin typeface="Times New Roman" panose="02020603050405020304" pitchFamily="18" charset="0"/>
                <a:cs typeface="Times New Roman" panose="02020603050405020304" pitchFamily="18" charset="0"/>
              </a:rPr>
              <a:t> Minh </a:t>
            </a:r>
            <a:r>
              <a:rPr lang="en-US" sz="2800" b="1" dirty="0" err="1">
                <a:latin typeface="Times New Roman" panose="02020603050405020304" pitchFamily="18" charset="0"/>
                <a:cs typeface="Times New Roman" panose="02020603050405020304" pitchFamily="18" charset="0"/>
              </a:rPr>
              <a:t>thành</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ba</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tiểu</a:t>
            </a:r>
            <a:r>
              <a:rPr lang="en-US" sz="2800" b="1" dirty="0">
                <a:latin typeface="Times New Roman" panose="02020603050405020304" pitchFamily="18" charset="0"/>
                <a:cs typeface="Times New Roman" panose="02020603050405020304" pitchFamily="18" charset="0"/>
              </a:rPr>
              <a:t> </a:t>
            </a:r>
            <a:r>
              <a:rPr lang="en-US" sz="2800" b="1" dirty="0" err="1">
                <a:latin typeface="Times New Roman" panose="02020603050405020304" pitchFamily="18" charset="0"/>
                <a:cs typeface="Times New Roman" panose="02020603050405020304" pitchFamily="18" charset="0"/>
              </a:rPr>
              <a:t>vùng</a:t>
            </a:r>
            <a:r>
              <a:rPr lang="en-US" sz="2800" b="1" dirty="0">
                <a:latin typeface="Times New Roman" panose="02020603050405020304" pitchFamily="18" charset="0"/>
                <a:cs typeface="Times New Roman" panose="02020603050405020304" pitchFamily="18" charset="0"/>
              </a:rPr>
              <a:t> địa </a:t>
            </a:r>
            <a:r>
              <a:rPr lang="en-US" sz="2800" b="1" dirty="0" err="1">
                <a:latin typeface="Times New Roman" panose="02020603050405020304" pitchFamily="18" charset="0"/>
                <a:cs typeface="Times New Roman" panose="02020603050405020304" pitchFamily="18" charset="0"/>
              </a:rPr>
              <a:t>hình</a:t>
            </a:r>
            <a:r>
              <a:rPr lang="en-US" sz="2800" b="1" dirty="0" smtClean="0">
                <a:latin typeface="Times New Roman" panose="02020603050405020304" pitchFamily="18" charset="0"/>
                <a:cs typeface="Times New Roman" panose="02020603050405020304" pitchFamily="18" charset="0"/>
              </a:rPr>
              <a:t>:</a:t>
            </a:r>
          </a:p>
          <a:p>
            <a:pPr algn="just"/>
            <a:r>
              <a:rPr lang="en-US" sz="2800" dirty="0" smtClean="0">
                <a:solidFill>
                  <a:srgbClr val="0070C0"/>
                </a:solidFill>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Vùng</a:t>
            </a:r>
            <a:r>
              <a:rPr lang="en-US" sz="2800" dirty="0" smtClean="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cao</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nằm</a:t>
            </a:r>
            <a:r>
              <a:rPr lang="en-US" sz="2800" dirty="0">
                <a:latin typeface="Times New Roman" panose="02020603050405020304" pitchFamily="18" charset="0"/>
                <a:cs typeface="Times New Roman" panose="02020603050405020304" pitchFamily="18" charset="0"/>
              </a:rPr>
              <a:t> ở </a:t>
            </a:r>
            <a:r>
              <a:rPr lang="en-US" sz="2800" dirty="0" err="1">
                <a:latin typeface="Times New Roman" panose="02020603050405020304" pitchFamily="18" charset="0"/>
                <a:cs typeface="Times New Roman" panose="02020603050405020304" pitchFamily="18" charset="0"/>
              </a:rPr>
              <a:t>phía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bắc</a:t>
            </a:r>
            <a:r>
              <a:rPr lang="en-US" sz="2800" dirty="0">
                <a:latin typeface="Times New Roman" panose="02020603050405020304" pitchFamily="18" charset="0"/>
                <a:cs typeface="Times New Roman" panose="02020603050405020304" pitchFamily="18" charset="0"/>
              </a:rPr>
              <a:t> – </a:t>
            </a:r>
            <a:r>
              <a:rPr lang="en-US" sz="2800" dirty="0" err="1">
                <a:latin typeface="Times New Roman" panose="02020603050405020304" pitchFamily="18" charset="0"/>
                <a:cs typeface="Times New Roman" panose="02020603050405020304" pitchFamily="18" charset="0"/>
              </a:rPr>
              <a:t>đông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bắc</a:t>
            </a:r>
            <a:r>
              <a:rPr lang="en-US" sz="2800" dirty="0">
                <a:latin typeface="Times New Roman" panose="02020603050405020304" pitchFamily="18" charset="0"/>
                <a:cs typeface="Times New Roman" panose="02020603050405020304" pitchFamily="18" charset="0"/>
              </a:rPr>
              <a:t> và một </a:t>
            </a:r>
            <a:r>
              <a:rPr lang="en-US" sz="2800" dirty="0" err="1">
                <a:latin typeface="Times New Roman" panose="02020603050405020304" pitchFamily="18" charset="0"/>
                <a:cs typeface="Times New Roman" panose="02020603050405020304" pitchFamily="18" charset="0"/>
              </a:rPr>
              <a:t>phần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tây</a:t>
            </a:r>
            <a:r>
              <a:rPr lang="en-US" sz="2800" dirty="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bắc</a:t>
            </a:r>
            <a:r>
              <a:rPr lang="en-US" sz="2800" dirty="0" smtClean="0">
                <a:latin typeface="Times New Roman" panose="02020603050405020304" pitchFamily="18" charset="0"/>
                <a:cs typeface="Times New Roman" panose="02020603050405020304" pitchFamily="18" charset="0"/>
              </a:rPr>
              <a:t>.</a:t>
            </a:r>
          </a:p>
          <a:p>
            <a:pPr algn="just"/>
            <a:r>
              <a:rPr lang="en-US" sz="2800" dirty="0" smtClean="0">
                <a:solidFill>
                  <a:srgbClr val="0070C0"/>
                </a:solidFill>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Vùng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thấp</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trũng</a:t>
            </a:r>
            <a:r>
              <a:rPr lang="en-US" sz="2800" dirty="0">
                <a:latin typeface="Times New Roman" panose="02020603050405020304" pitchFamily="18" charset="0"/>
                <a:cs typeface="Times New Roman" panose="02020603050405020304" pitchFamily="18" charset="0"/>
              </a:rPr>
              <a:t> ở </a:t>
            </a:r>
            <a:r>
              <a:rPr lang="en-US" sz="2800" dirty="0" err="1">
                <a:latin typeface="Times New Roman" panose="02020603050405020304" pitchFamily="18" charset="0"/>
                <a:cs typeface="Times New Roman" panose="02020603050405020304" pitchFamily="18" charset="0"/>
              </a:rPr>
              <a:t>phía</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nam</a:t>
            </a:r>
            <a:r>
              <a:rPr lang="en-US" sz="2800" dirty="0">
                <a:latin typeface="Times New Roman" panose="02020603050405020304" pitchFamily="18" charset="0"/>
                <a:cs typeface="Times New Roman" panose="02020603050405020304" pitchFamily="18" charset="0"/>
              </a:rPr>
              <a:t> – </a:t>
            </a:r>
            <a:r>
              <a:rPr lang="en-US" sz="2800" dirty="0" err="1">
                <a:latin typeface="Times New Roman" panose="02020603050405020304" pitchFamily="18" charset="0"/>
                <a:cs typeface="Times New Roman" panose="02020603050405020304" pitchFamily="18" charset="0"/>
              </a:rPr>
              <a:t>tây</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nam</a:t>
            </a:r>
            <a:r>
              <a:rPr lang="en-US" sz="2800" dirty="0">
                <a:latin typeface="Times New Roman" panose="02020603050405020304" pitchFamily="18" charset="0"/>
                <a:cs typeface="Times New Roman" panose="02020603050405020304" pitchFamily="18" charset="0"/>
              </a:rPr>
              <a:t> và </a:t>
            </a:r>
            <a:r>
              <a:rPr lang="en-US" sz="2800" dirty="0" err="1">
                <a:latin typeface="Times New Roman" panose="02020603050405020304" pitchFamily="18" charset="0"/>
                <a:cs typeface="Times New Roman" panose="02020603050405020304" pitchFamily="18" charset="0"/>
              </a:rPr>
              <a:t>đông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nam</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thành</a:t>
            </a:r>
            <a:r>
              <a:rPr lang="en-US" sz="2800" dirty="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phố</a:t>
            </a:r>
            <a:r>
              <a:rPr lang="en-US" sz="2800" dirty="0" smtClean="0">
                <a:latin typeface="Times New Roman" panose="02020603050405020304" pitchFamily="18" charset="0"/>
                <a:cs typeface="Times New Roman" panose="02020603050405020304" pitchFamily="18" charset="0"/>
              </a:rPr>
              <a:t>.</a:t>
            </a:r>
          </a:p>
          <a:p>
            <a:pPr algn="just"/>
            <a:r>
              <a:rPr lang="en-US" sz="2800" dirty="0" smtClean="0">
                <a:solidFill>
                  <a:srgbClr val="0070C0"/>
                </a:solidFill>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Vùng</a:t>
            </a:r>
            <a:r>
              <a:rPr lang="en-US" sz="2800" dirty="0" smtClean="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bình</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phân</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bố</a:t>
            </a:r>
            <a:r>
              <a:rPr lang="en-US" sz="2800" dirty="0">
                <a:latin typeface="Times New Roman" panose="02020603050405020304" pitchFamily="18" charset="0"/>
                <a:cs typeface="Times New Roman" panose="02020603050405020304" pitchFamily="18" charset="0"/>
              </a:rPr>
              <a:t> ở </a:t>
            </a:r>
            <a:r>
              <a:rPr lang="en-US" sz="2800" dirty="0" err="1">
                <a:latin typeface="Times New Roman" panose="02020603050405020304" pitchFamily="18" charset="0"/>
                <a:cs typeface="Times New Roman" panose="02020603050405020304" pitchFamily="18" charset="0"/>
              </a:rPr>
              <a:t>khu</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vực</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trung</a:t>
            </a:r>
            <a:r>
              <a:rPr lang="en-US" sz="2800" dirty="0">
                <a:latin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cs typeface="Times New Roman" panose="02020603050405020304" pitchFamily="18" charset="0"/>
              </a:rPr>
              <a:t>tâm</a:t>
            </a:r>
            <a:r>
              <a:rPr lang="en-US" sz="2800" dirty="0">
                <a:latin typeface="Times New Roman" panose="02020603050405020304" pitchFamily="18" charset="0"/>
                <a:cs typeface="Times New Roman" panose="02020603050405020304" pitchFamily="18" charset="0"/>
              </a:rPr>
              <a:t> Thành </a:t>
            </a:r>
            <a:r>
              <a:rPr lang="en-US" sz="2800" dirty="0" err="1">
                <a:latin typeface="Times New Roman" panose="02020603050405020304" pitchFamily="18" charset="0"/>
                <a:cs typeface="Times New Roman" panose="02020603050405020304" pitchFamily="18" charset="0"/>
              </a:rPr>
              <a:t>phố</a:t>
            </a:r>
            <a:endParaRPr lang="en-US" sz="2800" dirty="0">
              <a:solidFill>
                <a:srgbClr val="0070C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423510733"/>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ounded Rectangle 6"/>
          <p:cNvSpPr/>
          <p:nvPr/>
        </p:nvSpPr>
        <p:spPr>
          <a:xfrm>
            <a:off x="152400" y="0"/>
            <a:ext cx="8534400" cy="12192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solidFill>
                  <a:srgbClr val="FF0000"/>
                </a:solidFill>
                <a:latin typeface="Times New Roman" panose="02020603050405020304" pitchFamily="18" charset="0"/>
                <a:cs typeface="Times New Roman" panose="02020603050405020304" pitchFamily="18" charset="0"/>
              </a:rPr>
              <a:t>Em </a:t>
            </a:r>
            <a:r>
              <a:rPr lang="en-US" sz="2800" dirty="0" err="1">
                <a:solidFill>
                  <a:srgbClr val="FF0000"/>
                </a:solidFill>
                <a:latin typeface="Times New Roman" panose="02020603050405020304" pitchFamily="18" charset="0"/>
                <a:cs typeface="Times New Roman" panose="02020603050405020304" pitchFamily="18" charset="0"/>
              </a:rPr>
              <a:t>hãy</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trao</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đổi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cùng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các</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bạn</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những</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thuận</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lợi</a:t>
            </a:r>
            <a:r>
              <a:rPr lang="en-US" sz="2800" dirty="0">
                <a:solidFill>
                  <a:srgbClr val="FF0000"/>
                </a:solidFill>
                <a:latin typeface="Times New Roman" panose="02020603050405020304" pitchFamily="18" charset="0"/>
                <a:cs typeface="Times New Roman" panose="02020603050405020304" pitchFamily="18" charset="0"/>
              </a:rPr>
              <a:t> và </a:t>
            </a:r>
            <a:r>
              <a:rPr lang="en-US" sz="2800" dirty="0" err="1">
                <a:solidFill>
                  <a:srgbClr val="FF0000"/>
                </a:solidFill>
                <a:latin typeface="Times New Roman" panose="02020603050405020304" pitchFamily="18" charset="0"/>
                <a:cs typeface="Times New Roman" panose="02020603050405020304" pitchFamily="18" charset="0"/>
              </a:rPr>
              <a:t>khó</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khăn</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của</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đặc</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điểm</a:t>
            </a:r>
            <a:r>
              <a:rPr lang="en-US" sz="2800" dirty="0">
                <a:solidFill>
                  <a:srgbClr val="FF0000"/>
                </a:solidFill>
                <a:latin typeface="Times New Roman" panose="02020603050405020304" pitchFamily="18" charset="0"/>
                <a:cs typeface="Times New Roman" panose="02020603050405020304" pitchFamily="18" charset="0"/>
              </a:rPr>
              <a:t> địa </a:t>
            </a:r>
            <a:r>
              <a:rPr lang="en-US" sz="2800" dirty="0" err="1">
                <a:solidFill>
                  <a:srgbClr val="FF0000"/>
                </a:solidFill>
                <a:latin typeface="Times New Roman" panose="02020603050405020304" pitchFamily="18" charset="0"/>
                <a:cs typeface="Times New Roman" panose="02020603050405020304" pitchFamily="18" charset="0"/>
              </a:rPr>
              <a:t>hình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đối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với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sự</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phát</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triển</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kinh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tế</a:t>
            </a:r>
            <a:r>
              <a:rPr lang="en-US" sz="2800" dirty="0">
                <a:solidFill>
                  <a:srgbClr val="FF0000"/>
                </a:solidFill>
                <a:latin typeface="Times New Roman" panose="02020603050405020304" pitchFamily="18" charset="0"/>
                <a:cs typeface="Times New Roman" panose="02020603050405020304" pitchFamily="18" charset="0"/>
              </a:rPr>
              <a:t> – </a:t>
            </a:r>
            <a:r>
              <a:rPr lang="en-US" sz="2800" dirty="0" err="1">
                <a:solidFill>
                  <a:srgbClr val="FF0000"/>
                </a:solidFill>
                <a:latin typeface="Times New Roman" panose="02020603050405020304" pitchFamily="18" charset="0"/>
                <a:cs typeface="Times New Roman" panose="02020603050405020304" pitchFamily="18" charset="0"/>
              </a:rPr>
              <a:t>xã</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hội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của</a:t>
            </a:r>
            <a:r>
              <a:rPr lang="en-US" sz="2800" dirty="0">
                <a:solidFill>
                  <a:srgbClr val="FF0000"/>
                </a:solidFill>
                <a:latin typeface="Times New Roman" panose="02020603050405020304" pitchFamily="18" charset="0"/>
                <a:cs typeface="Times New Roman" panose="02020603050405020304" pitchFamily="18" charset="0"/>
              </a:rPr>
              <a:t> Thành </a:t>
            </a:r>
            <a:r>
              <a:rPr lang="en-US" sz="2800" dirty="0" err="1">
                <a:solidFill>
                  <a:srgbClr val="FF0000"/>
                </a:solidFill>
                <a:latin typeface="Times New Roman" panose="02020603050405020304" pitchFamily="18" charset="0"/>
                <a:cs typeface="Times New Roman" panose="02020603050405020304" pitchFamily="18" charset="0"/>
              </a:rPr>
              <a:t>phố</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Hồ</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Chí</a:t>
            </a:r>
            <a:r>
              <a:rPr lang="en-US" sz="2800" dirty="0">
                <a:solidFill>
                  <a:srgbClr val="FF0000"/>
                </a:solidFill>
                <a:latin typeface="Times New Roman" panose="02020603050405020304" pitchFamily="18" charset="0"/>
                <a:cs typeface="Times New Roman" panose="02020603050405020304" pitchFamily="18" charset="0"/>
              </a:rPr>
              <a:t> Minh</a:t>
            </a:r>
          </a:p>
        </p:txBody>
      </p:sp>
      <p:pic>
        <p:nvPicPr>
          <p:cNvPr id="17" name="Picture 1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1226" y="1352550"/>
            <a:ext cx="8870374" cy="3790950"/>
          </a:xfrm>
          <a:prstGeom prst="rect">
            <a:avLst/>
          </a:prstGeom>
        </p:spPr>
      </p:pic>
    </p:spTree>
    <p:extLst>
      <p:ext uri="{BB962C8B-B14F-4D97-AF65-F5344CB8AC3E}">
        <p14:creationId xmlns:p14="http://schemas.microsoft.com/office/powerpoint/2010/main" val="73831362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3" name="TextBox 2"/>
          <p:cNvSpPr txBox="1"/>
          <p:nvPr/>
        </p:nvSpPr>
        <p:spPr>
          <a:xfrm>
            <a:off x="647700" y="564574"/>
            <a:ext cx="7924800" cy="3293209"/>
          </a:xfrm>
          <a:prstGeom prst="rect">
            <a:avLst/>
          </a:prstGeom>
          <a:noFill/>
        </p:spPr>
        <p:txBody>
          <a:bodyPr wrap="square" rtlCol="0">
            <a:spAutoFit/>
          </a:bodyPr>
          <a:lstStyle/>
          <a:p>
            <a:pPr marL="285750" indent="-285750" algn="just">
              <a:buFontTx/>
              <a:buChar char="-"/>
            </a:pPr>
            <a:r>
              <a:rPr lang="en-US" sz="2600" b="1" dirty="0" err="1" smtClean="0">
                <a:latin typeface="Times New Roman" panose="02020603050405020304" pitchFamily="18" charset="0"/>
                <a:cs typeface="Times New Roman" panose="02020603050405020304" pitchFamily="18" charset="0"/>
              </a:rPr>
              <a:t>Thuận</a:t>
            </a:r>
            <a:r>
              <a:rPr lang="en-US" sz="2600" b="1" dirty="0" smtClean="0">
                <a:latin typeface="Times New Roman" panose="02020603050405020304" pitchFamily="18" charset="0"/>
                <a:cs typeface="Times New Roman" panose="02020603050405020304" pitchFamily="18" charset="0"/>
              </a:rPr>
              <a:t> </a:t>
            </a:r>
            <a:r>
              <a:rPr lang="en-US" sz="2600" b="1" dirty="0" err="1" smtClean="0">
                <a:latin typeface="Times New Roman" panose="02020603050405020304" pitchFamily="18" charset="0"/>
                <a:cs typeface="Times New Roman" panose="02020603050405020304" pitchFamily="18" charset="0"/>
              </a:rPr>
              <a:t>lợi</a:t>
            </a:r>
            <a:r>
              <a:rPr lang="en-US" sz="2600" b="1" dirty="0" smtClean="0">
                <a:latin typeface="Times New Roman" panose="02020603050405020304" pitchFamily="18" charset="0"/>
                <a:cs typeface="Times New Roman" panose="02020603050405020304" pitchFamily="18" charset="0"/>
              </a:rPr>
              <a:t>:</a:t>
            </a:r>
          </a:p>
          <a:p>
            <a:pPr algn="just"/>
            <a:r>
              <a:rPr lang="en-US" sz="2600" dirty="0" smtClean="0">
                <a:latin typeface="Times New Roman" panose="02020603050405020304" pitchFamily="18" charset="0"/>
                <a:cs typeface="Times New Roman" panose="02020603050405020304" pitchFamily="18" charset="0"/>
              </a:rPr>
              <a:t>+ </a:t>
            </a:r>
            <a:r>
              <a:rPr lang="en-US" sz="2600" dirty="0">
                <a:latin typeface="Times New Roman" panose="02020603050405020304" pitchFamily="18" charset="0"/>
                <a:cs typeface="Times New Roman" panose="02020603050405020304" pitchFamily="18" charset="0"/>
              </a:rPr>
              <a:t>Đồng </a:t>
            </a:r>
            <a:r>
              <a:rPr lang="en-US" sz="2600" dirty="0" err="1">
                <a:latin typeface="Times New Roman" panose="02020603050405020304" pitchFamily="18" charset="0"/>
                <a:cs typeface="Times New Roman" panose="02020603050405020304" pitchFamily="18" charset="0"/>
              </a:rPr>
              <a:t>bằng</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khá</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bằng</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phẳng</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thuận</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lợi</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xây</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dựng</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phát</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triển</a:t>
            </a:r>
            <a:r>
              <a:rPr lang="en-US" sz="2600" dirty="0">
                <a:latin typeface="Times New Roman" panose="02020603050405020304" pitchFamily="18" charset="0"/>
                <a:cs typeface="Times New Roman" panose="02020603050405020304" pitchFamily="18" charset="0"/>
              </a:rPr>
              <a:t> </a:t>
            </a:r>
            <a:r>
              <a:rPr lang="en-US" sz="2600" dirty="0" err="1">
                <a:latin typeface="Times New Roman" panose="02020603050405020304" pitchFamily="18" charset="0"/>
                <a:cs typeface="Times New Roman" panose="02020603050405020304" pitchFamily="18" charset="0"/>
              </a:rPr>
              <a:t>giao</a:t>
            </a:r>
            <a:r>
              <a:rPr lang="en-US" sz="2600" dirty="0">
                <a:latin typeface="Times New Roman" panose="02020603050405020304" pitchFamily="18" charset="0"/>
                <a:cs typeface="Times New Roman" panose="02020603050405020304" pitchFamily="18" charset="0"/>
              </a:rPr>
              <a:t> </a:t>
            </a:r>
            <a:r>
              <a:rPr lang="en-US" sz="2600" dirty="0" err="1" smtClean="0">
                <a:latin typeface="Times New Roman" panose="02020603050405020304" pitchFamily="18" charset="0"/>
                <a:cs typeface="Times New Roman" panose="02020603050405020304" pitchFamily="18" charset="0"/>
              </a:rPr>
              <a:t>thông</a:t>
            </a:r>
            <a:r>
              <a:rPr lang="en-US" sz="2600" dirty="0" smtClean="0">
                <a:latin typeface="Times New Roman" panose="02020603050405020304" pitchFamily="18" charset="0"/>
                <a:cs typeface="Times New Roman" panose="02020603050405020304" pitchFamily="18" charset="0"/>
              </a:rPr>
              <a:t> =&gt; </a:t>
            </a:r>
            <a:r>
              <a:rPr lang="vi-VN" sz="2600" dirty="0">
                <a:latin typeface="Times New Roman" panose="02020603050405020304" pitchFamily="18" charset="0"/>
                <a:cs typeface="Times New Roman" panose="02020603050405020304" pitchFamily="18" charset="0"/>
              </a:rPr>
              <a:t>Thuận lợi giao lưu kinh tế xã hội trực tiếp với các vùng trong nước</a:t>
            </a:r>
            <a:r>
              <a:rPr lang="vi-VN" sz="2600" dirty="0" smtClean="0">
                <a:latin typeface="Times New Roman" panose="02020603050405020304" pitchFamily="18" charset="0"/>
                <a:cs typeface="Times New Roman" panose="02020603050405020304" pitchFamily="18" charset="0"/>
              </a:rPr>
              <a:t>.</a:t>
            </a:r>
            <a:endParaRPr lang="en-US" sz="2600" dirty="0" smtClean="0">
              <a:latin typeface="Times New Roman" panose="02020603050405020304" pitchFamily="18" charset="0"/>
              <a:cs typeface="Times New Roman" panose="02020603050405020304" pitchFamily="18" charset="0"/>
            </a:endParaRPr>
          </a:p>
          <a:p>
            <a:pPr algn="just"/>
            <a:r>
              <a:rPr lang="en-US" sz="2600" dirty="0" smtClean="0">
                <a:latin typeface="Times New Roman" panose="02020603050405020304" pitchFamily="18" charset="0"/>
                <a:cs typeface="Times New Roman" panose="02020603050405020304" pitchFamily="18" charset="0"/>
              </a:rPr>
              <a:t>+ D</a:t>
            </a:r>
            <a:r>
              <a:rPr lang="vi-VN" sz="2600" dirty="0" smtClean="0">
                <a:latin typeface="Times New Roman" panose="02020603050405020304" pitchFamily="18" charset="0"/>
                <a:cs typeface="Times New Roman" panose="02020603050405020304" pitchFamily="18" charset="0"/>
              </a:rPr>
              <a:t>o </a:t>
            </a:r>
            <a:r>
              <a:rPr lang="vi-VN" sz="2600" dirty="0">
                <a:latin typeface="Times New Roman" panose="02020603050405020304" pitchFamily="18" charset="0"/>
                <a:cs typeface="Times New Roman" panose="02020603050405020304" pitchFamily="18" charset="0"/>
              </a:rPr>
              <a:t>tác động của chế độ bán nhật triều nên khả năng thoát nước nhanh, ít gây ngập úng kéo dài, thuận lợi cho việc xây dựng các công trình dân dụng và phát triển các ngành kinh tế.</a:t>
            </a:r>
            <a:endParaRPr lang="en-US" sz="2600" dirty="0">
              <a:latin typeface="Times New Roman" panose="02020603050405020304" pitchFamily="18" charset="0"/>
              <a:cs typeface="Times New Roman" panose="02020603050405020304" pitchFamily="18" charset="0"/>
            </a:endParaRPr>
          </a:p>
        </p:txBody>
      </p:sp>
      <p:sp>
        <p:nvSpPr>
          <p:cNvPr id="6" name="TextBox 5"/>
          <p:cNvSpPr txBox="1"/>
          <p:nvPr/>
        </p:nvSpPr>
        <p:spPr>
          <a:xfrm>
            <a:off x="533400" y="3735991"/>
            <a:ext cx="8153400" cy="1384995"/>
          </a:xfrm>
          <a:prstGeom prst="rect">
            <a:avLst/>
          </a:prstGeom>
          <a:noFill/>
        </p:spPr>
        <p:txBody>
          <a:bodyPr wrap="square" rtlCol="0">
            <a:spAutoFit/>
          </a:bodyPr>
          <a:lstStyle/>
          <a:p>
            <a:pPr marL="285750" indent="-285750">
              <a:buFontTx/>
              <a:buChar char="-"/>
            </a:pPr>
            <a:r>
              <a:rPr lang="en-US" sz="2800" b="1" dirty="0" err="1" smtClean="0">
                <a:latin typeface="Times New Roman" panose="02020603050405020304" pitchFamily="18" charset="0"/>
                <a:cs typeface="Times New Roman" panose="02020603050405020304" pitchFamily="18" charset="0"/>
              </a:rPr>
              <a:t>Khó</a:t>
            </a:r>
            <a:r>
              <a:rPr lang="en-US" sz="2800" b="1" dirty="0" smtClean="0">
                <a:latin typeface="Times New Roman" panose="02020603050405020304" pitchFamily="18" charset="0"/>
                <a:cs typeface="Times New Roman" panose="02020603050405020304" pitchFamily="18" charset="0"/>
              </a:rPr>
              <a:t> </a:t>
            </a:r>
            <a:r>
              <a:rPr lang="en-US" sz="2800" b="1" dirty="0" err="1" smtClean="0">
                <a:latin typeface="Times New Roman" panose="02020603050405020304" pitchFamily="18" charset="0"/>
                <a:cs typeface="Times New Roman" panose="02020603050405020304" pitchFamily="18" charset="0"/>
              </a:rPr>
              <a:t>khăn</a:t>
            </a:r>
            <a:r>
              <a:rPr lang="en-US" sz="2800" b="1"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Có</a:t>
            </a:r>
            <a:r>
              <a:rPr lang="en-US" sz="2800" dirty="0" smtClean="0">
                <a:latin typeface="Times New Roman" panose="02020603050405020304" pitchFamily="18" charset="0"/>
                <a:cs typeface="Times New Roman" panose="02020603050405020304" pitchFamily="18" charset="0"/>
              </a:rPr>
              <a:t> một </a:t>
            </a:r>
            <a:r>
              <a:rPr lang="en-US" sz="2800" dirty="0" err="1" smtClean="0">
                <a:latin typeface="Times New Roman" panose="02020603050405020304" pitchFamily="18" charset="0"/>
                <a:cs typeface="Times New Roman" panose="02020603050405020304" pitchFamily="18" charset="0"/>
              </a:rPr>
              <a:t>số</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nơi</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bị</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ngập</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úng</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gây</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ùn</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tác</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giao</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thông</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xâm</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nhập</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mặn</a:t>
            </a:r>
            <a:r>
              <a:rPr lang="en-US" sz="2800" dirty="0" smtClean="0">
                <a:latin typeface="Times New Roman" panose="02020603050405020304" pitchFamily="18" charset="0"/>
                <a:cs typeface="Times New Roman" panose="02020603050405020304" pitchFamily="18" charset="0"/>
              </a:rPr>
              <a:t>.</a:t>
            </a:r>
          </a:p>
          <a:p>
            <a:endParaRPr lang="en-US" sz="2800" dirty="0">
              <a:latin typeface="Times New Roman" panose="02020603050405020304" pitchFamily="18" charset="0"/>
              <a:cs typeface="Times New Roman" panose="02020603050405020304" pitchFamily="18" charset="0"/>
            </a:endParaRPr>
          </a:p>
        </p:txBody>
      </p:sp>
      <p:sp>
        <p:nvSpPr>
          <p:cNvPr id="7" name="Rounded Rectangle 6"/>
          <p:cNvSpPr/>
          <p:nvPr/>
        </p:nvSpPr>
        <p:spPr>
          <a:xfrm>
            <a:off x="0" y="-5195"/>
            <a:ext cx="3048000" cy="6096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b="1" dirty="0" smtClean="0">
                <a:solidFill>
                  <a:srgbClr val="FF0000"/>
                </a:solidFill>
                <a:latin typeface="Times New Roman" panose="02020603050405020304" pitchFamily="18" charset="0"/>
                <a:cs typeface="Times New Roman" panose="02020603050405020304" pitchFamily="18" charset="0"/>
              </a:rPr>
              <a:t>I. ĐỊA HÌNH</a:t>
            </a:r>
            <a:endParaRPr lang="en-US" sz="2800" b="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721035577"/>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ounded Rectangle 4"/>
          <p:cNvSpPr/>
          <p:nvPr/>
        </p:nvSpPr>
        <p:spPr>
          <a:xfrm>
            <a:off x="685800" y="742950"/>
            <a:ext cx="7772400" cy="2819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dirty="0">
                <a:solidFill>
                  <a:srgbClr val="FF0000"/>
                </a:solidFill>
                <a:latin typeface="Times New Roman" panose="02020603050405020304" pitchFamily="18" charset="0"/>
                <a:cs typeface="Times New Roman" panose="02020603050405020304" pitchFamily="18" charset="0"/>
              </a:rPr>
              <a:t>1. Em hãy tìm hiểu dấu ấn địa hình Thành phố Hồ Chí Minh qua một số địa danh như Gò Vấp, Gò Dưa, Gò Sao, Gò Chùa, Bàu Cát, Láng Le – Bàu Cò, Giồng Ông Tố, Giồng Am, rạch Giồng Bầu, Ngã ba Giồng, Giồng Cá Vồ, Hóc Môn, Nhà Bè, Ba </a:t>
            </a:r>
            <a:r>
              <a:rPr lang="vi-VN" sz="2800" dirty="0" smtClean="0">
                <a:solidFill>
                  <a:srgbClr val="FF0000"/>
                </a:solidFill>
                <a:latin typeface="Times New Roman" panose="02020603050405020304" pitchFamily="18" charset="0"/>
                <a:cs typeface="Times New Roman" panose="02020603050405020304" pitchFamily="18" charset="0"/>
              </a:rPr>
              <a:t>Động</a:t>
            </a:r>
            <a:r>
              <a:rPr lang="en-US" sz="2800" dirty="0" smtClean="0">
                <a:solidFill>
                  <a:srgbClr val="FF0000"/>
                </a:solidFill>
                <a:latin typeface="Times New Roman" panose="02020603050405020304" pitchFamily="18" charset="0"/>
                <a:cs typeface="Times New Roman" panose="02020603050405020304" pitchFamily="18" charset="0"/>
              </a:rPr>
              <a:t>.</a:t>
            </a:r>
            <a:endParaRPr lang="en-US" sz="2800"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477054813"/>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9290" y="57150"/>
            <a:ext cx="8782310" cy="4953000"/>
          </a:xfrm>
          <a:prstGeom prst="rect">
            <a:avLst/>
          </a:prstGeom>
        </p:spPr>
      </p:pic>
    </p:spTree>
    <p:extLst>
      <p:ext uri="{BB962C8B-B14F-4D97-AF65-F5344CB8AC3E}">
        <p14:creationId xmlns:p14="http://schemas.microsoft.com/office/powerpoint/2010/main" val="3160524100"/>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067800" cy="5086350"/>
          </a:xfrm>
          <a:prstGeom prst="rect">
            <a:avLst/>
          </a:prstGeom>
        </p:spPr>
      </p:pic>
    </p:spTree>
    <p:extLst>
      <p:ext uri="{BB962C8B-B14F-4D97-AF65-F5344CB8AC3E}">
        <p14:creationId xmlns:p14="http://schemas.microsoft.com/office/powerpoint/2010/main" val="1154296375"/>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 y="0"/>
            <a:ext cx="9296400" cy="5143500"/>
          </a:xfrm>
          <a:prstGeom prst="rect">
            <a:avLst/>
          </a:prstGeom>
        </p:spPr>
      </p:pic>
    </p:spTree>
    <p:extLst>
      <p:ext uri="{BB962C8B-B14F-4D97-AF65-F5344CB8AC3E}">
        <p14:creationId xmlns:p14="http://schemas.microsoft.com/office/powerpoint/2010/main" val="4284111484"/>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2" name="Rounded Rectangle 1"/>
          <p:cNvSpPr/>
          <p:nvPr/>
        </p:nvSpPr>
        <p:spPr>
          <a:xfrm>
            <a:off x="0" y="142008"/>
            <a:ext cx="1828800" cy="48006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solidFill>
                  <a:srgbClr val="FF0000"/>
                </a:solidFill>
                <a:latin typeface="Times New Roman" panose="02020603050405020304" pitchFamily="18" charset="0"/>
                <a:cs typeface="Times New Roman" panose="02020603050405020304" pitchFamily="18" charset="0"/>
              </a:rPr>
              <a:t>Dựa </a:t>
            </a:r>
            <a:r>
              <a:rPr lang="en-US" sz="2800" dirty="0" err="1">
                <a:solidFill>
                  <a:srgbClr val="FF0000"/>
                </a:solidFill>
                <a:latin typeface="Times New Roman" panose="02020603050405020304" pitchFamily="18" charset="0"/>
                <a:cs typeface="Times New Roman" panose="02020603050405020304" pitchFamily="18" charset="0"/>
              </a:rPr>
              <a:t>vào</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hộp</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thông</a:t>
            </a:r>
            <a:r>
              <a:rPr lang="en-US" sz="2800" dirty="0">
                <a:solidFill>
                  <a:srgbClr val="FF0000"/>
                </a:solidFill>
                <a:latin typeface="Times New Roman" panose="02020603050405020304" pitchFamily="18" charset="0"/>
                <a:cs typeface="Times New Roman" panose="02020603050405020304" pitchFamily="18" charset="0"/>
              </a:rPr>
              <a:t> tin, </a:t>
            </a:r>
            <a:r>
              <a:rPr lang="en-US" sz="2800" dirty="0" err="1">
                <a:solidFill>
                  <a:srgbClr val="FF0000"/>
                </a:solidFill>
                <a:latin typeface="Times New Roman" panose="02020603050405020304" pitchFamily="18" charset="0"/>
                <a:cs typeface="Times New Roman" panose="02020603050405020304" pitchFamily="18" charset="0"/>
              </a:rPr>
              <a:t>em</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hãy</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trình</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bày</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đặc</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điểm</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thời</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tiết</a:t>
            </a:r>
            <a:r>
              <a:rPr lang="en-US" sz="2800" dirty="0">
                <a:solidFill>
                  <a:srgbClr val="FF0000"/>
                </a:solidFill>
                <a:latin typeface="Times New Roman" panose="02020603050405020304" pitchFamily="18" charset="0"/>
                <a:cs typeface="Times New Roman" panose="02020603050405020304" pitchFamily="18" charset="0"/>
              </a:rPr>
              <a:t> và </a:t>
            </a:r>
            <a:r>
              <a:rPr lang="en-US" sz="2800" dirty="0" err="1">
                <a:solidFill>
                  <a:srgbClr val="FF0000"/>
                </a:solidFill>
                <a:latin typeface="Times New Roman" panose="02020603050405020304" pitchFamily="18" charset="0"/>
                <a:cs typeface="Times New Roman" panose="02020603050405020304" pitchFamily="18" charset="0"/>
              </a:rPr>
              <a:t>khí</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hậu</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của</a:t>
            </a:r>
            <a:r>
              <a:rPr lang="en-US" sz="2800" dirty="0">
                <a:solidFill>
                  <a:srgbClr val="FF0000"/>
                </a:solidFill>
                <a:latin typeface="Times New Roman" panose="02020603050405020304" pitchFamily="18" charset="0"/>
                <a:cs typeface="Times New Roman" panose="02020603050405020304" pitchFamily="18" charset="0"/>
              </a:rPr>
              <a:t> Thành </a:t>
            </a:r>
            <a:r>
              <a:rPr lang="en-US" sz="2800" dirty="0" err="1">
                <a:solidFill>
                  <a:srgbClr val="FF0000"/>
                </a:solidFill>
                <a:latin typeface="Times New Roman" panose="02020603050405020304" pitchFamily="18" charset="0"/>
                <a:cs typeface="Times New Roman" panose="02020603050405020304" pitchFamily="18" charset="0"/>
              </a:rPr>
              <a:t>phố</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Hồ</a:t>
            </a:r>
            <a:r>
              <a:rPr lang="en-US" sz="2800" dirty="0">
                <a:solidFill>
                  <a:srgbClr val="FF0000"/>
                </a:solidFill>
                <a:latin typeface="Times New Roman" panose="02020603050405020304" pitchFamily="18" charset="0"/>
                <a:cs typeface="Times New Roman" panose="02020603050405020304" pitchFamily="18" charset="0"/>
              </a:rPr>
              <a:t> </a:t>
            </a:r>
            <a:r>
              <a:rPr lang="en-US" sz="2800" dirty="0" err="1">
                <a:solidFill>
                  <a:srgbClr val="FF0000"/>
                </a:solidFill>
                <a:latin typeface="Times New Roman" panose="02020603050405020304" pitchFamily="18" charset="0"/>
                <a:cs typeface="Times New Roman" panose="02020603050405020304" pitchFamily="18" charset="0"/>
              </a:rPr>
              <a:t>Chí</a:t>
            </a:r>
            <a:r>
              <a:rPr lang="en-US" sz="2800" dirty="0">
                <a:solidFill>
                  <a:srgbClr val="FF0000"/>
                </a:solidFill>
                <a:latin typeface="Times New Roman" panose="02020603050405020304" pitchFamily="18" charset="0"/>
                <a:cs typeface="Times New Roman" panose="02020603050405020304" pitchFamily="18" charset="0"/>
              </a:rPr>
              <a:t> Minh.</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828800" y="142008"/>
            <a:ext cx="7315200" cy="5001491"/>
          </a:xfrm>
          <a:prstGeom prst="rect">
            <a:avLst/>
          </a:prstGeom>
        </p:spPr>
      </p:pic>
    </p:spTree>
    <p:extLst>
      <p:ext uri="{BB962C8B-B14F-4D97-AF65-F5344CB8AC3E}">
        <p14:creationId xmlns:p14="http://schemas.microsoft.com/office/powerpoint/2010/main" val="2505034848"/>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4" name="Rectangle 3">
            <a:extLst>
              <a:ext uri="{FF2B5EF4-FFF2-40B4-BE49-F238E27FC236}">
                <a16:creationId xmlns:a16="http://schemas.microsoft.com/office/drawing/2014/main" xmlns="" id="{FC84E6EC-2D71-3943-B23B-0C15ADFDB514}"/>
              </a:ext>
            </a:extLst>
          </p:cNvPr>
          <p:cNvSpPr/>
          <p:nvPr/>
        </p:nvSpPr>
        <p:spPr>
          <a:xfrm>
            <a:off x="381000" y="438150"/>
            <a:ext cx="4625453" cy="523220"/>
          </a:xfrm>
          <a:prstGeom prst="rect">
            <a:avLst/>
          </a:prstGeom>
        </p:spPr>
        <p:txBody>
          <a:bodyPr wrap="square">
            <a:spAutoFit/>
          </a:bodyPr>
          <a:lstStyle/>
          <a:p>
            <a:pPr algn="just" eaLnBrk="0" fontAlgn="base" hangingPunct="0">
              <a:spcBef>
                <a:spcPct val="0"/>
              </a:spcBef>
              <a:spcAft>
                <a:spcPct val="0"/>
              </a:spcAft>
              <a:buClrTx/>
            </a:pPr>
            <a:r>
              <a:rPr lang="vi-VN" altLang="vi-VN" sz="2800" b="1" kern="1200" dirty="0">
                <a:solidFill>
                  <a:srgbClr val="FF0000"/>
                </a:solidFill>
                <a:latin typeface="Times New Roman" panose="02020603050405020304" pitchFamily="18" charset="0"/>
                <a:ea typeface="+mn-ea"/>
                <a:cs typeface="+mn-cs"/>
              </a:rPr>
              <a:t>I</a:t>
            </a:r>
            <a:r>
              <a:rPr lang="en-US" altLang="vi-VN" sz="2800" b="1" kern="1200" dirty="0">
                <a:solidFill>
                  <a:srgbClr val="FF0000"/>
                </a:solidFill>
                <a:latin typeface="Times New Roman" panose="02020603050405020304" pitchFamily="18" charset="0"/>
                <a:ea typeface="+mn-ea"/>
                <a:cs typeface="+mn-cs"/>
              </a:rPr>
              <a:t>I</a:t>
            </a:r>
            <a:r>
              <a:rPr lang="vi-VN" altLang="vi-VN" sz="2800" b="1" kern="1200" dirty="0">
                <a:solidFill>
                  <a:srgbClr val="FF0000"/>
                </a:solidFill>
                <a:latin typeface="Times New Roman" panose="02020603050405020304" pitchFamily="18" charset="0"/>
                <a:ea typeface="+mn-ea"/>
                <a:cs typeface="+mn-cs"/>
              </a:rPr>
              <a:t>. </a:t>
            </a:r>
            <a:r>
              <a:rPr lang="en-US" altLang="vi-VN" sz="2800" b="1" kern="1200" dirty="0" smtClean="0">
                <a:solidFill>
                  <a:srgbClr val="FF0000"/>
                </a:solidFill>
                <a:latin typeface="Times New Roman" panose="02020603050405020304" pitchFamily="18" charset="0"/>
                <a:ea typeface="+mn-ea"/>
                <a:cs typeface="+mn-cs"/>
              </a:rPr>
              <a:t>KHÍ HẬU</a:t>
            </a:r>
            <a:endParaRPr lang="vi-VN" altLang="vi-VN" sz="2800" b="1" kern="1200" dirty="0">
              <a:solidFill>
                <a:srgbClr val="FF0000"/>
              </a:solidFill>
              <a:latin typeface="Times New Roman" panose="02020603050405020304" pitchFamily="18" charset="0"/>
              <a:ea typeface="+mn-ea"/>
              <a:cs typeface="+mn-cs"/>
            </a:endParaRPr>
          </a:p>
        </p:txBody>
      </p:sp>
      <p:sp>
        <p:nvSpPr>
          <p:cNvPr id="5" name="TextBox 4">
            <a:extLst>
              <a:ext uri="{FF2B5EF4-FFF2-40B4-BE49-F238E27FC236}">
                <a16:creationId xmlns:a16="http://schemas.microsoft.com/office/drawing/2014/main" xmlns="" id="{357E32E1-489A-44CB-9908-192D546EDAB5}"/>
              </a:ext>
            </a:extLst>
          </p:cNvPr>
          <p:cNvSpPr txBox="1"/>
          <p:nvPr/>
        </p:nvSpPr>
        <p:spPr>
          <a:xfrm>
            <a:off x="381000" y="1047750"/>
            <a:ext cx="8001000" cy="1815882"/>
          </a:xfrm>
          <a:prstGeom prst="rect">
            <a:avLst/>
          </a:prstGeom>
          <a:noFill/>
        </p:spPr>
        <p:txBody>
          <a:bodyPr wrap="square" rtlCol="0">
            <a:spAutoFit/>
          </a:bodyPr>
          <a:lstStyle/>
          <a:p>
            <a:pPr marL="457200" indent="-457200" algn="just">
              <a:buFontTx/>
              <a:buChar char="-"/>
            </a:pPr>
            <a:r>
              <a:rPr lang="vi-VN" sz="2800" dirty="0">
                <a:latin typeface="Times New Roman" panose="02020603050405020304" pitchFamily="18" charset="0"/>
                <a:cs typeface="Times New Roman" panose="02020603050405020304" pitchFamily="18" charset="0"/>
              </a:rPr>
              <a:t>Thành phố Hồ Chí Minh nằm trong </a:t>
            </a:r>
            <a:r>
              <a:rPr lang="vi-VN" sz="2800" b="1" dirty="0">
                <a:latin typeface="Times New Roman" panose="02020603050405020304" pitchFamily="18" charset="0"/>
                <a:cs typeface="Times New Roman" panose="02020603050405020304" pitchFamily="18" charset="0"/>
              </a:rPr>
              <a:t>vùng nhiệt đới gió mùa cận xích </a:t>
            </a:r>
            <a:r>
              <a:rPr lang="vi-VN" sz="2800" b="1" dirty="0" smtClean="0">
                <a:latin typeface="Times New Roman" panose="02020603050405020304" pitchFamily="18" charset="0"/>
                <a:cs typeface="Times New Roman" panose="02020603050405020304" pitchFamily="18" charset="0"/>
              </a:rPr>
              <a:t>đạo</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nên</a:t>
            </a:r>
            <a:r>
              <a:rPr lang="en-US" sz="2800" dirty="0" smtClean="0">
                <a:latin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cs typeface="Times New Roman" panose="02020603050405020304" pitchFamily="18" charset="0"/>
              </a:rPr>
              <a:t>có</a:t>
            </a:r>
            <a:r>
              <a:rPr lang="en-US" sz="2800" dirty="0" smtClean="0">
                <a:latin typeface="Times New Roman" panose="02020603050405020304" pitchFamily="18" charset="0"/>
                <a:cs typeface="Times New Roman" panose="02020603050405020304" pitchFamily="18" charset="0"/>
              </a:rPr>
              <a:t> </a:t>
            </a:r>
            <a:r>
              <a:rPr lang="vi-VN" sz="2800" dirty="0" smtClean="0">
                <a:latin typeface="Times New Roman" panose="02020603050405020304" pitchFamily="18" charset="0"/>
                <a:cs typeface="Times New Roman" panose="02020603050405020304" pitchFamily="18" charset="0"/>
              </a:rPr>
              <a:t>nhiệt </a:t>
            </a:r>
            <a:r>
              <a:rPr lang="vi-VN" sz="2800" dirty="0">
                <a:latin typeface="Times New Roman" panose="02020603050405020304" pitchFamily="18" charset="0"/>
                <a:cs typeface="Times New Roman" panose="02020603050405020304" pitchFamily="18" charset="0"/>
              </a:rPr>
              <a:t>độ cao đều trong năm và có hai </a:t>
            </a:r>
            <a:r>
              <a:rPr lang="vi-VN" sz="2800" dirty="0" smtClean="0">
                <a:latin typeface="Times New Roman" panose="02020603050405020304" pitchFamily="18" charset="0"/>
                <a:cs typeface="Times New Roman" panose="02020603050405020304" pitchFamily="18" charset="0"/>
              </a:rPr>
              <a:t>mùa</a:t>
            </a:r>
            <a:r>
              <a:rPr lang="en-US" sz="2800" dirty="0" smtClean="0">
                <a:latin typeface="Times New Roman" panose="02020603050405020304" pitchFamily="18" charset="0"/>
                <a:cs typeface="Times New Roman" panose="02020603050405020304" pitchFamily="18" charset="0"/>
              </a:rPr>
              <a:t>:</a:t>
            </a:r>
            <a:r>
              <a:rPr lang="vi-VN" sz="2800" dirty="0" smtClean="0">
                <a:latin typeface="Times New Roman" panose="02020603050405020304" pitchFamily="18" charset="0"/>
                <a:cs typeface="Times New Roman" panose="02020603050405020304" pitchFamily="18" charset="0"/>
              </a:rPr>
              <a:t> </a:t>
            </a:r>
            <a:r>
              <a:rPr lang="vi-VN" sz="2800" dirty="0">
                <a:latin typeface="Times New Roman" panose="02020603050405020304" pitchFamily="18" charset="0"/>
                <a:cs typeface="Times New Roman" panose="02020603050405020304" pitchFamily="18" charset="0"/>
              </a:rPr>
              <a:t>mưa – khô rõ </a:t>
            </a:r>
            <a:r>
              <a:rPr lang="vi-VN" sz="2800" dirty="0" smtClean="0">
                <a:latin typeface="Times New Roman" panose="02020603050405020304" pitchFamily="18" charset="0"/>
                <a:cs typeface="Times New Roman" panose="02020603050405020304" pitchFamily="18" charset="0"/>
              </a:rPr>
              <a:t>r</a:t>
            </a:r>
            <a:r>
              <a:rPr lang="en-US" sz="2800" dirty="0" smtClean="0">
                <a:latin typeface="Times New Roman" panose="02020603050405020304" pitchFamily="18" charset="0"/>
                <a:cs typeface="Times New Roman" panose="02020603050405020304" pitchFamily="18" charset="0"/>
              </a:rPr>
              <a:t>à</a:t>
            </a:r>
            <a:r>
              <a:rPr lang="vi-VN" sz="2800" dirty="0" smtClean="0">
                <a:latin typeface="Times New Roman" panose="02020603050405020304" pitchFamily="18" charset="0"/>
                <a:cs typeface="Times New Roman" panose="02020603050405020304" pitchFamily="18" charset="0"/>
              </a:rPr>
              <a:t>ng</a:t>
            </a:r>
            <a:r>
              <a:rPr lang="en-US" sz="2800" dirty="0" smtClean="0">
                <a:latin typeface="Times New Roman" panose="02020603050405020304" pitchFamily="18" charset="0"/>
                <a:cs typeface="Times New Roman" panose="02020603050405020304" pitchFamily="18" charset="0"/>
              </a:rPr>
              <a:t>.</a:t>
            </a:r>
            <a:r>
              <a:rPr lang="vi-VN" sz="2800" dirty="0" smtClean="0">
                <a:latin typeface="Times New Roman" panose="02020603050405020304" pitchFamily="18" charset="0"/>
                <a:cs typeface="Times New Roman" panose="02020603050405020304" pitchFamily="18" charset="0"/>
              </a:rPr>
              <a:t> </a:t>
            </a:r>
            <a:endParaRPr lang="en-US" sz="2800" dirty="0" smtClean="0">
              <a:latin typeface="Times New Roman" panose="02020603050405020304" pitchFamily="18" charset="0"/>
              <a:cs typeface="Times New Roman" panose="02020603050405020304" pitchFamily="18" charset="0"/>
            </a:endParaRPr>
          </a:p>
          <a:p>
            <a:pPr algn="just"/>
            <a:r>
              <a:rPr lang="en-US" sz="2800" dirty="0" smtClean="0">
                <a:latin typeface="Times New Roman" panose="02020603050405020304" pitchFamily="18" charset="0"/>
                <a:cs typeface="Times New Roman" panose="02020603050405020304" pitchFamily="18" charset="0"/>
              </a:rPr>
              <a:t>=&gt; </a:t>
            </a:r>
            <a:r>
              <a:rPr lang="vi-VN" sz="2800" dirty="0" smtClean="0">
                <a:latin typeface="Times New Roman" panose="02020603050405020304" pitchFamily="18" charset="0"/>
                <a:cs typeface="Times New Roman" panose="02020603050405020304" pitchFamily="18" charset="0"/>
              </a:rPr>
              <a:t>môi </a:t>
            </a:r>
            <a:r>
              <a:rPr lang="vi-VN" sz="2800" dirty="0">
                <a:latin typeface="Times New Roman" panose="02020603050405020304" pitchFamily="18" charset="0"/>
                <a:cs typeface="Times New Roman" panose="02020603050405020304" pitchFamily="18" charset="0"/>
              </a:rPr>
              <a:t>trường cảnh quan sâu sắc.</a:t>
            </a:r>
            <a:endParaRPr lang="en-US" sz="2800" dirty="0">
              <a:solidFill>
                <a:srgbClr val="00206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864184511"/>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arn(inVertic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sp>
        <p:nvSpPr>
          <p:cNvPr id="2" name="Cloud Callout 1"/>
          <p:cNvSpPr/>
          <p:nvPr/>
        </p:nvSpPr>
        <p:spPr>
          <a:xfrm>
            <a:off x="685800" y="-19050"/>
            <a:ext cx="8229600" cy="2286000"/>
          </a:xfrm>
          <a:prstGeom prst="cloudCallout">
            <a:avLst/>
          </a:prstGeom>
          <a:solidFill>
            <a:schemeClr val="accent6">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vi-VN" sz="2800" dirty="0">
                <a:solidFill>
                  <a:srgbClr val="FF0000"/>
                </a:solidFill>
                <a:latin typeface="Times New Roman" panose="02020603050405020304" pitchFamily="18" charset="0"/>
                <a:cs typeface="Times New Roman" panose="02020603050405020304" pitchFamily="18" charset="0"/>
              </a:rPr>
              <a:t>Đặc điểm khí hậu ảnh hưởng như thế nào đến sinh hoạt và sản xuất của Thành phố Hồ Chí Minh?</a:t>
            </a:r>
            <a:endParaRPr lang="en-US" sz="2800" dirty="0">
              <a:solidFill>
                <a:srgbClr val="FF0000"/>
              </a:solidFill>
              <a:latin typeface="Times New Roman" panose="02020603050405020304" pitchFamily="18" charset="0"/>
              <a:cs typeface="Times New Roman" panose="02020603050405020304" pitchFamily="18" charset="0"/>
            </a:endParaRPr>
          </a:p>
        </p:txBody>
      </p:sp>
      <p:sp>
        <p:nvSpPr>
          <p:cNvPr id="4" name="Rectangle 3"/>
          <p:cNvSpPr/>
          <p:nvPr/>
        </p:nvSpPr>
        <p:spPr>
          <a:xfrm>
            <a:off x="685800" y="445938"/>
            <a:ext cx="7772400" cy="4175502"/>
          </a:xfrm>
          <a:prstGeom prst="rect">
            <a:avLst/>
          </a:prstGeom>
        </p:spPr>
        <p:txBody>
          <a:bodyPr wrap="square">
            <a:spAutoFit/>
          </a:bodyPr>
          <a:lstStyle/>
          <a:p>
            <a:pPr algn="just">
              <a:spcAft>
                <a:spcPts val="800"/>
              </a:spcAft>
            </a:pP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smtClean="0">
                <a:latin typeface="Times New Roman" panose="02020603050405020304" pitchFamily="18" charset="0"/>
                <a:ea typeface="Times New Roman" panose="02020603050405020304" pitchFamily="18" charset="0"/>
                <a:cs typeface="Times New Roman" panose="02020603050405020304" pitchFamily="18" charset="0"/>
              </a:rPr>
              <a:t>Thuận</a:t>
            </a:r>
            <a:r>
              <a:rPr lang="en-US" sz="2800" b="1"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smtClean="0">
                <a:latin typeface="Times New Roman" panose="02020603050405020304" pitchFamily="18" charset="0"/>
                <a:ea typeface="Times New Roman" panose="02020603050405020304" pitchFamily="18" charset="0"/>
                <a:cs typeface="Times New Roman" panose="02020603050405020304" pitchFamily="18" charset="0"/>
              </a:rPr>
              <a:t>lợi</a:t>
            </a:r>
            <a:r>
              <a:rPr lang="en-US" sz="2800" b="1"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ea typeface="Times New Roman" panose="02020603050405020304" pitchFamily="18" charset="0"/>
                <a:cs typeface="Times New Roman" panose="02020603050405020304" pitchFamily="18" charset="0"/>
              </a:rPr>
              <a:t>khí</a:t>
            </a:r>
            <a:r>
              <a:rPr lang="en-US" sz="2800"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hậu</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của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thành</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phố</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tương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đối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ôn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hòa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không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có</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những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ngày</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đông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tháng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giá</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cũng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như</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không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có</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những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tháng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nóng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gắt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ít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bão</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lụt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smtClean="0">
                <a:latin typeface="Times New Roman" panose="02020603050405020304" pitchFamily="18" charset="0"/>
                <a:ea typeface="Times New Roman" panose="02020603050405020304" pitchFamily="18" charset="0"/>
                <a:cs typeface="Times New Roman" panose="02020603050405020304" pitchFamily="18" charset="0"/>
              </a:rPr>
              <a:t>=&gt; </a:t>
            </a:r>
            <a:r>
              <a:rPr lang="en-US" sz="2800" dirty="0" err="1" smtClean="0">
                <a:latin typeface="Times New Roman" panose="02020603050405020304" pitchFamily="18" charset="0"/>
                <a:ea typeface="Times New Roman" panose="02020603050405020304" pitchFamily="18" charset="0"/>
                <a:cs typeface="Times New Roman" panose="02020603050405020304" pitchFamily="18" charset="0"/>
              </a:rPr>
              <a:t>thuận</a:t>
            </a:r>
            <a:r>
              <a:rPr lang="en-US" sz="2800"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lợi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đối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việc</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phát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triển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các</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ngành</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kinh</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tế</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cũng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như</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đối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với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đời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sống</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của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người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dân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endParaRPr lang="en-US" sz="2800" dirty="0" smtClean="0">
              <a:latin typeface="Times New Roman" panose="02020603050405020304" pitchFamily="18" charset="0"/>
              <a:ea typeface="Times New Roman" panose="02020603050405020304" pitchFamily="18" charset="0"/>
              <a:cs typeface="Times New Roman" panose="02020603050405020304" pitchFamily="18" charset="0"/>
            </a:endParaRPr>
          </a:p>
          <a:p>
            <a:pPr algn="just">
              <a:spcAft>
                <a:spcPts val="800"/>
              </a:spcAft>
            </a:pPr>
            <a:endParaRPr lang="en-US" sz="2800" dirty="0" smtClean="0">
              <a:latin typeface="Times New Roman" panose="02020603050405020304" pitchFamily="18" charset="0"/>
              <a:ea typeface="Times New Roman" panose="02020603050405020304" pitchFamily="18" charset="0"/>
              <a:cs typeface="Times New Roman" panose="02020603050405020304" pitchFamily="18" charset="0"/>
            </a:endParaRPr>
          </a:p>
          <a:p>
            <a:pPr algn="just">
              <a:spcAft>
                <a:spcPts val="800"/>
              </a:spcAft>
            </a:pPr>
            <a:r>
              <a:rPr lang="en-US" sz="2800" b="1"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smtClean="0">
                <a:latin typeface="Times New Roman" panose="02020603050405020304" pitchFamily="18" charset="0"/>
                <a:ea typeface="Times New Roman" panose="02020603050405020304" pitchFamily="18" charset="0"/>
                <a:cs typeface="Times New Roman" panose="02020603050405020304" pitchFamily="18" charset="0"/>
              </a:rPr>
              <a:t>Khó</a:t>
            </a:r>
            <a:r>
              <a:rPr lang="en-US" sz="2800" b="1"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b="1" dirty="0" err="1" smtClean="0">
                <a:latin typeface="Times New Roman" panose="02020603050405020304" pitchFamily="18" charset="0"/>
                <a:ea typeface="Times New Roman" panose="02020603050405020304" pitchFamily="18" charset="0"/>
                <a:cs typeface="Times New Roman" panose="02020603050405020304" pitchFamily="18" charset="0"/>
              </a:rPr>
              <a:t>khăn</a:t>
            </a:r>
            <a:r>
              <a:rPr lang="en-US" sz="2800" b="1"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smtClean="0">
                <a:latin typeface="Times New Roman" panose="02020603050405020304" pitchFamily="18" charset="0"/>
                <a:ea typeface="Times New Roman" panose="02020603050405020304" pitchFamily="18" charset="0"/>
                <a:cs typeface="Times New Roman" panose="02020603050405020304" pitchFamily="18" charset="0"/>
              </a:rPr>
              <a:t>việc</a:t>
            </a:r>
            <a:r>
              <a:rPr lang="en-US" sz="2800" dirty="0" smtClean="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phân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hóa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gay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gắt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giữa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mùa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mưa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và mùa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khô</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đặt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ra</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vấn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đề</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cần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giải</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quyết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nguồn</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nước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ngọt</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vào</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 mùa </a:t>
            </a:r>
            <a:r>
              <a:rPr lang="en-US" sz="2800" dirty="0" err="1">
                <a:latin typeface="Times New Roman" panose="02020603050405020304" pitchFamily="18" charset="0"/>
                <a:ea typeface="Times New Roman" panose="02020603050405020304" pitchFamily="18" charset="0"/>
                <a:cs typeface="Times New Roman" panose="02020603050405020304" pitchFamily="18" charset="0"/>
              </a:rPr>
              <a:t>khô</a:t>
            </a:r>
            <a:r>
              <a:rPr lang="en-US" sz="2800" dirty="0">
                <a:latin typeface="Times New Roman" panose="02020603050405020304" pitchFamily="18" charset="0"/>
                <a:ea typeface="Times New Roman" panose="02020603050405020304" pitchFamily="18" charset="0"/>
                <a:cs typeface="Times New Roman" panose="02020603050405020304" pitchFamily="18" charset="0"/>
              </a:rPr>
              <a:t>.</a:t>
            </a: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811809738"/>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23" presetClass="exit" presetSubtype="32" fill="hold" grpId="1" nodeType="clickEffect">
                                  <p:stCondLst>
                                    <p:cond delay="0"/>
                                  </p:stCondLst>
                                  <p:childTnLst>
                                    <p:anim calcmode="lin" valueType="num">
                                      <p:cBhvr>
                                        <p:cTn id="11" dur="500"/>
                                        <p:tgtEl>
                                          <p:spTgt spid="2"/>
                                        </p:tgtEl>
                                        <p:attrNameLst>
                                          <p:attrName>ppt_w</p:attrName>
                                        </p:attrNameLst>
                                      </p:cBhvr>
                                      <p:tavLst>
                                        <p:tav tm="0">
                                          <p:val>
                                            <p:strVal val="ppt_w"/>
                                          </p:val>
                                        </p:tav>
                                        <p:tav tm="100000">
                                          <p:val>
                                            <p:fltVal val="0"/>
                                          </p:val>
                                        </p:tav>
                                      </p:tavLst>
                                    </p:anim>
                                    <p:anim calcmode="lin" valueType="num">
                                      <p:cBhvr>
                                        <p:cTn id="12" dur="500"/>
                                        <p:tgtEl>
                                          <p:spTgt spid="2"/>
                                        </p:tgtEl>
                                        <p:attrNameLst>
                                          <p:attrName>ppt_h</p:attrName>
                                        </p:attrNameLst>
                                      </p:cBhvr>
                                      <p:tavLst>
                                        <p:tav tm="0">
                                          <p:val>
                                            <p:strVal val="ppt_h"/>
                                          </p:val>
                                        </p:tav>
                                        <p:tav tm="100000">
                                          <p:val>
                                            <p:fltVal val="0"/>
                                          </p:val>
                                        </p:tav>
                                      </p:tavLst>
                                    </p:anim>
                                    <p:set>
                                      <p:cBhvr>
                                        <p:cTn id="13" dur="1" fill="hold">
                                          <p:stCondLst>
                                            <p:cond delay="499"/>
                                          </p:stCondLst>
                                        </p:cTn>
                                        <p:tgtEl>
                                          <p:spTgt spid="2"/>
                                        </p:tgtEl>
                                        <p:attrNameLst>
                                          <p:attrName>style.visibility</p:attrName>
                                        </p:attrNameLst>
                                      </p:cBhvr>
                                      <p:to>
                                        <p:strVal val="hidden"/>
                                      </p:to>
                                    </p:set>
                                  </p:childTnLst>
                                </p:cTn>
                              </p:par>
                            </p:childTnLst>
                          </p:cTn>
                        </p:par>
                      </p:childTnLst>
                    </p:cTn>
                  </p:par>
                  <p:par>
                    <p:cTn id="14" fill="hold">
                      <p:stCondLst>
                        <p:cond delay="indefinite"/>
                      </p:stCondLst>
                      <p:childTnLst>
                        <p:par>
                          <p:cTn id="15" fill="hold">
                            <p:stCondLst>
                              <p:cond delay="0"/>
                            </p:stCondLst>
                            <p:childTnLst>
                              <p:par>
                                <p:cTn id="16" presetID="16" presetClass="entr" presetSubtype="21" fill="hold" grpId="0" nodeType="clickEffect">
                                  <p:stCondLst>
                                    <p:cond delay="0"/>
                                  </p:stCondLst>
                                  <p:childTnLst>
                                    <p:set>
                                      <p:cBhvr>
                                        <p:cTn id="17" dur="1" fill="hold">
                                          <p:stCondLst>
                                            <p:cond delay="0"/>
                                          </p:stCondLst>
                                        </p:cTn>
                                        <p:tgtEl>
                                          <p:spTgt spid="4"/>
                                        </p:tgtEl>
                                        <p:attrNameLst>
                                          <p:attrName>style.visibility</p:attrName>
                                        </p:attrNameLst>
                                      </p:cBhvr>
                                      <p:to>
                                        <p:strVal val="visible"/>
                                      </p:to>
                                    </p:set>
                                    <p:animEffect transition="in" filter="barn(inVertical)">
                                      <p:cBhvr>
                                        <p:cTn id="18"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2" grpId="1" animBg="1"/>
      <p:bldP spid="4"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06636" y="1732"/>
            <a:ext cx="4537364" cy="5010150"/>
          </a:xfrm>
          <a:prstGeom prst="rect">
            <a:avLst/>
          </a:prstGeo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 y="133350"/>
            <a:ext cx="5257800" cy="4145973"/>
          </a:xfrm>
          <a:prstGeom prst="rect">
            <a:avLst/>
          </a:prstGeom>
        </p:spPr>
      </p:pic>
    </p:spTree>
    <p:extLst>
      <p:ext uri="{BB962C8B-B14F-4D97-AF65-F5344CB8AC3E}">
        <p14:creationId xmlns:p14="http://schemas.microsoft.com/office/powerpoint/2010/main" val="1711246719"/>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029200" y="128155"/>
            <a:ext cx="4114800" cy="4892386"/>
          </a:xfrm>
          <a:prstGeom prst="rect">
            <a:avLst/>
          </a:prstGeom>
        </p:spPr>
      </p:pic>
      <p:sp>
        <p:nvSpPr>
          <p:cNvPr id="7" name="Rectangle 6"/>
          <p:cNvSpPr/>
          <p:nvPr/>
        </p:nvSpPr>
        <p:spPr>
          <a:xfrm>
            <a:off x="76200" y="-10390"/>
            <a:ext cx="5257800" cy="505344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sz="2400" dirty="0" smtClean="0">
                <a:solidFill>
                  <a:srgbClr val="002060"/>
                </a:solidFill>
                <a:latin typeface="Times New Roman" panose="02020603050405020304" pitchFamily="18" charset="0"/>
                <a:cs typeface="Times New Roman" panose="02020603050405020304" pitchFamily="18" charset="0"/>
              </a:rPr>
              <a:t>- Tháng … </a:t>
            </a:r>
            <a:r>
              <a:rPr lang="en-US" sz="2400" dirty="0" err="1" smtClean="0">
                <a:solidFill>
                  <a:srgbClr val="002060"/>
                </a:solidFill>
                <a:latin typeface="Times New Roman" panose="02020603050405020304" pitchFamily="18" charset="0"/>
                <a:cs typeface="Times New Roman" panose="02020603050405020304" pitchFamily="18" charset="0"/>
              </a:rPr>
              <a:t>có</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nhiệt</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độ</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cao</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nhất</a:t>
            </a:r>
            <a:r>
              <a:rPr lang="en-US" sz="2400" dirty="0" smtClean="0">
                <a:solidFill>
                  <a:srgbClr val="002060"/>
                </a:solidFill>
                <a:latin typeface="Times New Roman" panose="02020603050405020304" pitchFamily="18" charset="0"/>
                <a:cs typeface="Times New Roman" panose="02020603050405020304" pitchFamily="18" charset="0"/>
              </a:rPr>
              <a:t> là…….</a:t>
            </a:r>
          </a:p>
          <a:p>
            <a:pPr algn="just"/>
            <a:r>
              <a:rPr lang="en-US" sz="2400" dirty="0" smtClean="0">
                <a:solidFill>
                  <a:srgbClr val="002060"/>
                </a:solidFill>
                <a:latin typeface="Times New Roman" panose="02020603050405020304" pitchFamily="18" charset="0"/>
                <a:cs typeface="Times New Roman" panose="02020603050405020304" pitchFamily="18" charset="0"/>
              </a:rPr>
              <a:t>- Tháng ………</a:t>
            </a:r>
            <a:r>
              <a:rPr lang="en-US" sz="2400" dirty="0" err="1" smtClean="0">
                <a:solidFill>
                  <a:srgbClr val="002060"/>
                </a:solidFill>
                <a:latin typeface="Times New Roman" panose="02020603050405020304" pitchFamily="18" charset="0"/>
                <a:cs typeface="Times New Roman" panose="02020603050405020304" pitchFamily="18" charset="0"/>
              </a:rPr>
              <a:t>có</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nhiệt</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độ</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thấp</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nhất</a:t>
            </a:r>
            <a:r>
              <a:rPr lang="en-US" sz="2400" dirty="0" smtClean="0">
                <a:solidFill>
                  <a:srgbClr val="002060"/>
                </a:solidFill>
                <a:latin typeface="Times New Roman" panose="02020603050405020304" pitchFamily="18" charset="0"/>
                <a:cs typeface="Times New Roman" panose="02020603050405020304" pitchFamily="18" charset="0"/>
              </a:rPr>
              <a:t> là …….</a:t>
            </a:r>
          </a:p>
          <a:p>
            <a:pPr algn="just"/>
            <a:r>
              <a:rPr lang="en-US" sz="2400" dirty="0" smtClean="0">
                <a:solidFill>
                  <a:srgbClr val="002060"/>
                </a:solidFill>
                <a:latin typeface="Times New Roman" panose="02020603050405020304" pitchFamily="18" charset="0"/>
                <a:cs typeface="Times New Roman" panose="02020603050405020304" pitchFamily="18" charset="0"/>
              </a:rPr>
              <a:t>- Tháng……</a:t>
            </a:r>
            <a:r>
              <a:rPr lang="en-US" sz="2400" dirty="0" err="1" smtClean="0">
                <a:solidFill>
                  <a:srgbClr val="002060"/>
                </a:solidFill>
                <a:latin typeface="Times New Roman" panose="02020603050405020304" pitchFamily="18" charset="0"/>
                <a:cs typeface="Times New Roman" panose="02020603050405020304" pitchFamily="18" charset="0"/>
              </a:rPr>
              <a:t>có</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lượng</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mưa</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cao</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nhất</a:t>
            </a:r>
            <a:r>
              <a:rPr lang="en-US" sz="2400" dirty="0" smtClean="0">
                <a:solidFill>
                  <a:srgbClr val="002060"/>
                </a:solidFill>
                <a:latin typeface="Times New Roman" panose="02020603050405020304" pitchFamily="18" charset="0"/>
                <a:cs typeface="Times New Roman" panose="02020603050405020304" pitchFamily="18" charset="0"/>
              </a:rPr>
              <a:t> là ……</a:t>
            </a:r>
          </a:p>
          <a:p>
            <a:pPr algn="just"/>
            <a:r>
              <a:rPr lang="en-US" sz="2400" dirty="0" smtClean="0">
                <a:solidFill>
                  <a:srgbClr val="002060"/>
                </a:solidFill>
                <a:latin typeface="Times New Roman" panose="02020603050405020304" pitchFamily="18" charset="0"/>
                <a:cs typeface="Times New Roman" panose="02020603050405020304" pitchFamily="18" charset="0"/>
              </a:rPr>
              <a:t>- Tháng </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a:solidFill>
                  <a:srgbClr val="002060"/>
                </a:solidFill>
                <a:latin typeface="Times New Roman" panose="02020603050405020304" pitchFamily="18" charset="0"/>
                <a:cs typeface="Times New Roman" panose="02020603050405020304" pitchFamily="18" charset="0"/>
              </a:rPr>
              <a:t>Có</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a:solidFill>
                  <a:srgbClr val="002060"/>
                </a:solidFill>
                <a:latin typeface="Times New Roman" panose="02020603050405020304" pitchFamily="18" charset="0"/>
                <a:cs typeface="Times New Roman" panose="02020603050405020304" pitchFamily="18" charset="0"/>
              </a:rPr>
              <a:t>lượng</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a:solidFill>
                  <a:srgbClr val="002060"/>
                </a:solidFill>
                <a:latin typeface="Times New Roman" panose="02020603050405020304" pitchFamily="18" charset="0"/>
                <a:cs typeface="Times New Roman" panose="02020603050405020304" pitchFamily="18" charset="0"/>
              </a:rPr>
              <a:t>mưa</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thấp</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a:solidFill>
                  <a:srgbClr val="002060"/>
                </a:solidFill>
                <a:latin typeface="Times New Roman" panose="02020603050405020304" pitchFamily="18" charset="0"/>
                <a:cs typeface="Times New Roman" panose="02020603050405020304" pitchFamily="18" charset="0"/>
              </a:rPr>
              <a:t>nhất</a:t>
            </a:r>
            <a:r>
              <a:rPr lang="en-US" sz="2400" dirty="0">
                <a:solidFill>
                  <a:srgbClr val="002060"/>
                </a:solidFill>
                <a:latin typeface="Times New Roman" panose="02020603050405020304" pitchFamily="18" charset="0"/>
                <a:cs typeface="Times New Roman" panose="02020603050405020304" pitchFamily="18" charset="0"/>
              </a:rPr>
              <a:t> là </a:t>
            </a:r>
            <a:r>
              <a:rPr lang="en-US" sz="2400" dirty="0" smtClean="0">
                <a:solidFill>
                  <a:srgbClr val="002060"/>
                </a:solidFill>
                <a:latin typeface="Times New Roman" panose="02020603050405020304" pitchFamily="18" charset="0"/>
                <a:cs typeface="Times New Roman" panose="02020603050405020304" pitchFamily="18" charset="0"/>
              </a:rPr>
              <a:t>……</a:t>
            </a:r>
          </a:p>
          <a:p>
            <a:pPr algn="just"/>
            <a:r>
              <a:rPr lang="en-US" sz="2400" dirty="0" smtClean="0">
                <a:solidFill>
                  <a:srgbClr val="002060"/>
                </a:solidFill>
                <a:latin typeface="Times New Roman" panose="02020603050405020304" pitchFamily="18" charset="0"/>
                <a:cs typeface="Times New Roman" panose="02020603050405020304" pitchFamily="18" charset="0"/>
              </a:rPr>
              <a:t>- Các </a:t>
            </a:r>
            <a:r>
              <a:rPr lang="en-US" sz="2400" dirty="0" err="1" smtClean="0">
                <a:solidFill>
                  <a:srgbClr val="002060"/>
                </a:solidFill>
                <a:latin typeface="Times New Roman" panose="02020603050405020304" pitchFamily="18" charset="0"/>
                <a:cs typeface="Times New Roman" panose="02020603050405020304" pitchFamily="18" charset="0"/>
              </a:rPr>
              <a:t>tháng</a:t>
            </a:r>
            <a:r>
              <a:rPr lang="en-US" sz="2400" dirty="0" smtClean="0">
                <a:solidFill>
                  <a:srgbClr val="002060"/>
                </a:solidFill>
                <a:latin typeface="Times New Roman" panose="02020603050405020304" pitchFamily="18" charset="0"/>
                <a:cs typeface="Times New Roman" panose="02020603050405020304" pitchFamily="18" charset="0"/>
              </a:rPr>
              <a:t> mùa </a:t>
            </a:r>
            <a:r>
              <a:rPr lang="en-US" sz="2400" dirty="0" err="1" smtClean="0">
                <a:solidFill>
                  <a:srgbClr val="002060"/>
                </a:solidFill>
                <a:latin typeface="Times New Roman" panose="02020603050405020304" pitchFamily="18" charset="0"/>
                <a:cs typeface="Times New Roman" panose="02020603050405020304" pitchFamily="18" charset="0"/>
              </a:rPr>
              <a:t>mưa</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lượng</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mưa</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cao</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trên</a:t>
            </a:r>
            <a:r>
              <a:rPr lang="en-US" sz="2400" dirty="0" smtClean="0">
                <a:solidFill>
                  <a:srgbClr val="002060"/>
                </a:solidFill>
                <a:latin typeface="Times New Roman" panose="02020603050405020304" pitchFamily="18" charset="0"/>
                <a:cs typeface="Times New Roman" panose="02020603050405020304" pitchFamily="18" charset="0"/>
              </a:rPr>
              <a:t> 100mm) là ……….</a:t>
            </a:r>
          </a:p>
          <a:p>
            <a:pPr algn="just"/>
            <a:r>
              <a:rPr lang="en-US" sz="2400" dirty="0" smtClean="0">
                <a:solidFill>
                  <a:srgbClr val="002060"/>
                </a:solidFill>
                <a:latin typeface="Times New Roman" panose="02020603050405020304" pitchFamily="18" charset="0"/>
                <a:cs typeface="Times New Roman" panose="02020603050405020304" pitchFamily="18" charset="0"/>
              </a:rPr>
              <a:t>- Các </a:t>
            </a:r>
            <a:r>
              <a:rPr lang="en-US" sz="2400" dirty="0" err="1">
                <a:solidFill>
                  <a:srgbClr val="002060"/>
                </a:solidFill>
                <a:latin typeface="Times New Roman" panose="02020603050405020304" pitchFamily="18" charset="0"/>
                <a:cs typeface="Times New Roman" panose="02020603050405020304" pitchFamily="18" charset="0"/>
              </a:rPr>
              <a:t>tháng</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smtClean="0">
                <a:solidFill>
                  <a:srgbClr val="002060"/>
                </a:solidFill>
                <a:latin typeface="Times New Roman" panose="02020603050405020304" pitchFamily="18" charset="0"/>
                <a:cs typeface="Times New Roman" panose="02020603050405020304" pitchFamily="18" charset="0"/>
              </a:rPr>
              <a:t>mùa </a:t>
            </a:r>
            <a:r>
              <a:rPr lang="en-US" sz="2400" dirty="0" err="1" smtClean="0">
                <a:solidFill>
                  <a:srgbClr val="002060"/>
                </a:solidFill>
                <a:latin typeface="Times New Roman" panose="02020603050405020304" pitchFamily="18" charset="0"/>
                <a:cs typeface="Times New Roman" panose="02020603050405020304" pitchFamily="18" charset="0"/>
              </a:rPr>
              <a:t>khô</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a:solidFill>
                  <a:srgbClr val="002060"/>
                </a:solidFill>
                <a:latin typeface="Times New Roman" panose="02020603050405020304" pitchFamily="18" charset="0"/>
                <a:cs typeface="Times New Roman" panose="02020603050405020304" pitchFamily="18" charset="0"/>
              </a:rPr>
              <a:t>(</a:t>
            </a:r>
            <a:r>
              <a:rPr lang="en-US" sz="2400" dirty="0" err="1">
                <a:solidFill>
                  <a:srgbClr val="002060"/>
                </a:solidFill>
                <a:latin typeface="Times New Roman" panose="02020603050405020304" pitchFamily="18" charset="0"/>
                <a:cs typeface="Times New Roman" panose="02020603050405020304" pitchFamily="18" charset="0"/>
              </a:rPr>
              <a:t>lượng</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a:solidFill>
                  <a:srgbClr val="002060"/>
                </a:solidFill>
                <a:latin typeface="Times New Roman" panose="02020603050405020304" pitchFamily="18" charset="0"/>
                <a:cs typeface="Times New Roman" panose="02020603050405020304" pitchFamily="18" charset="0"/>
              </a:rPr>
              <a:t>mưa</a:t>
            </a:r>
            <a:r>
              <a:rPr lang="en-US" sz="2400" dirty="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thấp</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dưới</a:t>
            </a:r>
            <a:r>
              <a:rPr lang="en-US" sz="2400" dirty="0" smtClean="0">
                <a:solidFill>
                  <a:srgbClr val="002060"/>
                </a:solidFill>
                <a:latin typeface="Times New Roman" panose="02020603050405020304" pitchFamily="18" charset="0"/>
                <a:cs typeface="Times New Roman" panose="02020603050405020304" pitchFamily="18" charset="0"/>
              </a:rPr>
              <a:t> 50mm</a:t>
            </a:r>
            <a:r>
              <a:rPr lang="en-US" sz="2400" dirty="0">
                <a:solidFill>
                  <a:srgbClr val="002060"/>
                </a:solidFill>
                <a:latin typeface="Times New Roman" panose="02020603050405020304" pitchFamily="18" charset="0"/>
                <a:cs typeface="Times New Roman" panose="02020603050405020304" pitchFamily="18" charset="0"/>
              </a:rPr>
              <a:t>) là ……….</a:t>
            </a:r>
          </a:p>
          <a:p>
            <a:pPr algn="just"/>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Tổng</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lượng</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mưa</a:t>
            </a:r>
            <a:r>
              <a:rPr lang="en-US" sz="2400" dirty="0" smtClean="0">
                <a:solidFill>
                  <a:srgbClr val="002060"/>
                </a:solidFill>
                <a:latin typeface="Times New Roman" panose="02020603050405020304" pitchFamily="18" charset="0"/>
                <a:cs typeface="Times New Roman" panose="02020603050405020304" pitchFamily="18" charset="0"/>
              </a:rPr>
              <a:t> </a:t>
            </a:r>
            <a:r>
              <a:rPr lang="en-US" sz="2400" dirty="0" err="1" smtClean="0">
                <a:solidFill>
                  <a:srgbClr val="002060"/>
                </a:solidFill>
                <a:latin typeface="Times New Roman" panose="02020603050405020304" pitchFamily="18" charset="0"/>
                <a:cs typeface="Times New Roman" panose="02020603050405020304" pitchFamily="18" charset="0"/>
              </a:rPr>
              <a:t>năm</a:t>
            </a:r>
            <a:r>
              <a:rPr lang="en-US" sz="2400" dirty="0" smtClean="0">
                <a:solidFill>
                  <a:srgbClr val="002060"/>
                </a:solidFill>
                <a:latin typeface="Times New Roman" panose="02020603050405020304" pitchFamily="18" charset="0"/>
                <a:cs typeface="Times New Roman" panose="02020603050405020304" pitchFamily="18" charset="0"/>
              </a:rPr>
              <a:t> 2009 là ………..</a:t>
            </a:r>
          </a:p>
          <a:p>
            <a:pPr marL="285750" indent="-285750" algn="just">
              <a:buFontTx/>
              <a:buChar char="-"/>
            </a:pPr>
            <a:endParaRPr lang="en-US" sz="2400" dirty="0">
              <a:solidFill>
                <a:srgbClr val="002060"/>
              </a:solidFill>
              <a:latin typeface="Times New Roman" panose="02020603050405020304" pitchFamily="18" charset="0"/>
              <a:cs typeface="Times New Roman" panose="02020603050405020304" pitchFamily="18" charset="0"/>
            </a:endParaRPr>
          </a:p>
        </p:txBody>
      </p:sp>
      <p:sp>
        <p:nvSpPr>
          <p:cNvPr id="4" name="Oval 3"/>
          <p:cNvSpPr/>
          <p:nvPr/>
        </p:nvSpPr>
        <p:spPr>
          <a:xfrm flipV="1">
            <a:off x="6629400" y="1352550"/>
            <a:ext cx="152400" cy="76200"/>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 name="Straight Connector 10"/>
          <p:cNvCxnSpPr/>
          <p:nvPr/>
        </p:nvCxnSpPr>
        <p:spPr>
          <a:xfrm>
            <a:off x="6705600" y="1390650"/>
            <a:ext cx="1295400" cy="0"/>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cxnSp>
        <p:nvCxnSpPr>
          <p:cNvPr id="14" name="Straight Connector 13"/>
          <p:cNvCxnSpPr>
            <a:stCxn id="4" idx="0"/>
          </p:cNvCxnSpPr>
          <p:nvPr/>
        </p:nvCxnSpPr>
        <p:spPr>
          <a:xfrm>
            <a:off x="6705600" y="1428750"/>
            <a:ext cx="0" cy="1828800"/>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cxnSp>
        <p:nvCxnSpPr>
          <p:cNvPr id="16" name="Straight Connector 15"/>
          <p:cNvCxnSpPr/>
          <p:nvPr/>
        </p:nvCxnSpPr>
        <p:spPr>
          <a:xfrm>
            <a:off x="6213764" y="1733550"/>
            <a:ext cx="1787236" cy="0"/>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sp>
        <p:nvSpPr>
          <p:cNvPr id="18" name="Oval 17"/>
          <p:cNvSpPr/>
          <p:nvPr/>
        </p:nvSpPr>
        <p:spPr>
          <a:xfrm flipV="1">
            <a:off x="6113318" y="1687658"/>
            <a:ext cx="152400" cy="91783"/>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p:cNvSpPr/>
          <p:nvPr/>
        </p:nvSpPr>
        <p:spPr>
          <a:xfrm flipV="1">
            <a:off x="7886700" y="1671207"/>
            <a:ext cx="152400" cy="91783"/>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0" name="Straight Connector 19"/>
          <p:cNvCxnSpPr/>
          <p:nvPr/>
        </p:nvCxnSpPr>
        <p:spPr>
          <a:xfrm>
            <a:off x="6189518" y="1779441"/>
            <a:ext cx="0" cy="1478109"/>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cxnSp>
        <p:nvCxnSpPr>
          <p:cNvPr id="22" name="Straight Connector 21"/>
          <p:cNvCxnSpPr/>
          <p:nvPr/>
        </p:nvCxnSpPr>
        <p:spPr>
          <a:xfrm>
            <a:off x="7962900" y="1756497"/>
            <a:ext cx="0" cy="1540452"/>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cxnSp>
        <p:nvCxnSpPr>
          <p:cNvPr id="23" name="Straight Connector 22"/>
          <p:cNvCxnSpPr/>
          <p:nvPr/>
        </p:nvCxnSpPr>
        <p:spPr>
          <a:xfrm>
            <a:off x="6113318" y="819150"/>
            <a:ext cx="1485900" cy="0"/>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cxnSp>
        <p:nvCxnSpPr>
          <p:cNvPr id="25" name="Straight Connector 24"/>
          <p:cNvCxnSpPr/>
          <p:nvPr/>
        </p:nvCxnSpPr>
        <p:spPr>
          <a:xfrm>
            <a:off x="6113318" y="3181350"/>
            <a:ext cx="322118" cy="0"/>
          </a:xfrm>
          <a:prstGeom prst="line">
            <a:avLst/>
          </a:prstGeom>
          <a:ln>
            <a:solidFill>
              <a:srgbClr val="FF0000"/>
            </a:solidFill>
          </a:ln>
        </p:spPr>
        <p:style>
          <a:lnRef idx="2">
            <a:schemeClr val="accent3"/>
          </a:lnRef>
          <a:fillRef idx="0">
            <a:schemeClr val="accent3"/>
          </a:fillRef>
          <a:effectRef idx="1">
            <a:schemeClr val="accent3"/>
          </a:effectRef>
          <a:fontRef idx="minor">
            <a:schemeClr val="tx1"/>
          </a:fontRef>
        </p:style>
      </p:cxnSp>
      <p:sp>
        <p:nvSpPr>
          <p:cNvPr id="27" name="TextBox 26"/>
          <p:cNvSpPr txBox="1"/>
          <p:nvPr/>
        </p:nvSpPr>
        <p:spPr>
          <a:xfrm>
            <a:off x="4215245" y="4143362"/>
            <a:ext cx="1184563"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156mm</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28" name="TextBox 27"/>
          <p:cNvSpPr txBox="1"/>
          <p:nvPr/>
        </p:nvSpPr>
        <p:spPr>
          <a:xfrm>
            <a:off x="4391891" y="106508"/>
            <a:ext cx="7620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29</a:t>
            </a:r>
            <a:r>
              <a:rPr lang="en-US" sz="2000" b="1" baseline="30000" dirty="0" smtClean="0">
                <a:solidFill>
                  <a:srgbClr val="FF0000"/>
                </a:solidFill>
                <a:latin typeface="Times New Roman" panose="02020603050405020304" pitchFamily="18" charset="0"/>
                <a:cs typeface="Times New Roman" panose="02020603050405020304" pitchFamily="18" charset="0"/>
              </a:rPr>
              <a:t>0</a:t>
            </a:r>
            <a:r>
              <a:rPr lang="en-US" sz="2000" b="1" dirty="0" smtClean="0">
                <a:solidFill>
                  <a:srgbClr val="FF0000"/>
                </a:solidFill>
                <a:latin typeface="Times New Roman" panose="02020603050405020304" pitchFamily="18" charset="0"/>
                <a:cs typeface="Times New Roman" panose="02020603050405020304" pitchFamily="18" charset="0"/>
              </a:rPr>
              <a:t>C</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29" name="TextBox 28"/>
          <p:cNvSpPr txBox="1"/>
          <p:nvPr/>
        </p:nvSpPr>
        <p:spPr>
          <a:xfrm>
            <a:off x="1193223" y="485702"/>
            <a:ext cx="10287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IV, XII</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0" name="TextBox 29"/>
          <p:cNvSpPr txBox="1"/>
          <p:nvPr/>
        </p:nvSpPr>
        <p:spPr>
          <a:xfrm>
            <a:off x="1283278" y="1228695"/>
            <a:ext cx="6096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IX</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1" name="TextBox 30"/>
          <p:cNvSpPr txBox="1"/>
          <p:nvPr/>
        </p:nvSpPr>
        <p:spPr>
          <a:xfrm>
            <a:off x="1283278" y="1922702"/>
            <a:ext cx="6096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II</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2" name="TextBox 31"/>
          <p:cNvSpPr txBox="1"/>
          <p:nvPr/>
        </p:nvSpPr>
        <p:spPr>
          <a:xfrm>
            <a:off x="2209799" y="3057495"/>
            <a:ext cx="2573483"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Tháng V </a:t>
            </a:r>
            <a:r>
              <a:rPr lang="en-US" sz="2000" b="1" dirty="0" err="1" smtClean="0">
                <a:solidFill>
                  <a:srgbClr val="FF0000"/>
                </a:solidFill>
                <a:latin typeface="Times New Roman" panose="02020603050405020304" pitchFamily="18" charset="0"/>
                <a:cs typeface="Times New Roman" panose="02020603050405020304" pitchFamily="18" charset="0"/>
              </a:rPr>
              <a:t>đến</a:t>
            </a:r>
            <a:r>
              <a:rPr lang="en-US" sz="2000" b="1" dirty="0" smtClean="0">
                <a:solidFill>
                  <a:srgbClr val="FF0000"/>
                </a:solidFill>
                <a:latin typeface="Times New Roman" panose="02020603050405020304" pitchFamily="18" charset="0"/>
                <a:cs typeface="Times New Roman" panose="02020603050405020304" pitchFamily="18" charset="0"/>
              </a:rPr>
              <a:t> XI</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4" name="TextBox 33"/>
          <p:cNvSpPr txBox="1"/>
          <p:nvPr/>
        </p:nvSpPr>
        <p:spPr>
          <a:xfrm>
            <a:off x="1153391" y="102148"/>
            <a:ext cx="6096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IV</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5" name="TextBox 34"/>
          <p:cNvSpPr txBox="1"/>
          <p:nvPr/>
        </p:nvSpPr>
        <p:spPr>
          <a:xfrm>
            <a:off x="178378" y="885812"/>
            <a:ext cx="76200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26</a:t>
            </a:r>
            <a:r>
              <a:rPr lang="en-US" sz="2000" b="1" baseline="30000" dirty="0" smtClean="0">
                <a:solidFill>
                  <a:srgbClr val="FF0000"/>
                </a:solidFill>
                <a:latin typeface="Times New Roman" panose="02020603050405020304" pitchFamily="18" charset="0"/>
                <a:cs typeface="Times New Roman" panose="02020603050405020304" pitchFamily="18" charset="0"/>
              </a:rPr>
              <a:t>0</a:t>
            </a:r>
            <a:r>
              <a:rPr lang="en-US" sz="2000" b="1" dirty="0" smtClean="0">
                <a:solidFill>
                  <a:srgbClr val="FF0000"/>
                </a:solidFill>
                <a:latin typeface="Times New Roman" panose="02020603050405020304" pitchFamily="18" charset="0"/>
                <a:cs typeface="Times New Roman" panose="02020603050405020304" pitchFamily="18" charset="0"/>
              </a:rPr>
              <a:t>C</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6" name="TextBox 35"/>
          <p:cNvSpPr txBox="1"/>
          <p:nvPr/>
        </p:nvSpPr>
        <p:spPr>
          <a:xfrm>
            <a:off x="199160" y="2322812"/>
            <a:ext cx="102004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10mm</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7" name="TextBox 36"/>
          <p:cNvSpPr txBox="1"/>
          <p:nvPr/>
        </p:nvSpPr>
        <p:spPr>
          <a:xfrm>
            <a:off x="244187" y="1579386"/>
            <a:ext cx="1390650"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325mm</a:t>
            </a:r>
            <a:endParaRPr lang="en-US" sz="2000" b="1" dirty="0">
              <a:solidFill>
                <a:srgbClr val="FF0000"/>
              </a:solidFill>
              <a:latin typeface="Times New Roman" panose="02020603050405020304" pitchFamily="18" charset="0"/>
              <a:cs typeface="Times New Roman" panose="02020603050405020304" pitchFamily="18" charset="0"/>
            </a:endParaRPr>
          </a:p>
        </p:txBody>
      </p:sp>
      <p:sp>
        <p:nvSpPr>
          <p:cNvPr id="38" name="TextBox 37"/>
          <p:cNvSpPr txBox="1"/>
          <p:nvPr/>
        </p:nvSpPr>
        <p:spPr>
          <a:xfrm>
            <a:off x="2017568" y="3743252"/>
            <a:ext cx="3136323" cy="400110"/>
          </a:xfrm>
          <a:prstGeom prst="rect">
            <a:avLst/>
          </a:prstGeom>
          <a:noFill/>
        </p:spPr>
        <p:txBody>
          <a:bodyPr wrap="square" rtlCol="0">
            <a:spAutoFit/>
          </a:bodyPr>
          <a:lstStyle/>
          <a:p>
            <a:r>
              <a:rPr lang="en-US" sz="2000" b="1" dirty="0" smtClean="0">
                <a:solidFill>
                  <a:srgbClr val="FF0000"/>
                </a:solidFill>
                <a:latin typeface="Times New Roman" panose="02020603050405020304" pitchFamily="18" charset="0"/>
                <a:cs typeface="Times New Roman" panose="02020603050405020304" pitchFamily="18" charset="0"/>
              </a:rPr>
              <a:t>Tháng XII </a:t>
            </a:r>
            <a:r>
              <a:rPr lang="en-US" sz="2000" b="1" dirty="0" err="1" smtClean="0">
                <a:solidFill>
                  <a:srgbClr val="FF0000"/>
                </a:solidFill>
                <a:latin typeface="Times New Roman" panose="02020603050405020304" pitchFamily="18" charset="0"/>
                <a:cs typeface="Times New Roman" panose="02020603050405020304" pitchFamily="18" charset="0"/>
              </a:rPr>
              <a:t>đến</a:t>
            </a:r>
            <a:r>
              <a:rPr lang="en-US" sz="2000" b="1" dirty="0" smtClean="0">
                <a:solidFill>
                  <a:srgbClr val="FF0000"/>
                </a:solidFill>
                <a:latin typeface="Times New Roman" panose="02020603050405020304" pitchFamily="18" charset="0"/>
                <a:cs typeface="Times New Roman" panose="02020603050405020304" pitchFamily="18" charset="0"/>
              </a:rPr>
              <a:t> IV </a:t>
            </a:r>
            <a:r>
              <a:rPr lang="en-US" sz="2000" b="1" dirty="0" err="1" smtClean="0">
                <a:solidFill>
                  <a:srgbClr val="FF0000"/>
                </a:solidFill>
                <a:latin typeface="Times New Roman" panose="02020603050405020304" pitchFamily="18" charset="0"/>
                <a:cs typeface="Times New Roman" panose="02020603050405020304" pitchFamily="18" charset="0"/>
              </a:rPr>
              <a:t>năm</a:t>
            </a:r>
            <a:r>
              <a:rPr lang="en-US" sz="2000" b="1" dirty="0" smtClean="0">
                <a:solidFill>
                  <a:srgbClr val="FF0000"/>
                </a:solidFill>
                <a:latin typeface="Times New Roman" panose="02020603050405020304" pitchFamily="18" charset="0"/>
                <a:cs typeface="Times New Roman" panose="02020603050405020304" pitchFamily="18" charset="0"/>
              </a:rPr>
              <a:t> </a:t>
            </a:r>
            <a:r>
              <a:rPr lang="en-US" sz="2000" b="1" dirty="0" err="1" smtClean="0">
                <a:solidFill>
                  <a:srgbClr val="FF0000"/>
                </a:solidFill>
                <a:latin typeface="Times New Roman" panose="02020603050405020304" pitchFamily="18" charset="0"/>
                <a:cs typeface="Times New Roman" panose="02020603050405020304" pitchFamily="18" charset="0"/>
              </a:rPr>
              <a:t>sau</a:t>
            </a:r>
            <a:endParaRPr lang="en-US" sz="2000" b="1" dirty="0">
              <a:solidFill>
                <a:srgbClr val="FF0000"/>
              </a:solidFill>
              <a:latin typeface="Times New Roman" panose="02020603050405020304" pitchFamily="18" charset="0"/>
              <a:cs typeface="Times New Roman" panose="02020603050405020304" pitchFamily="18" charset="0"/>
            </a:endParaRPr>
          </a:p>
        </p:txBody>
      </p:sp>
      <p:cxnSp>
        <p:nvCxnSpPr>
          <p:cNvPr id="41" name="Straight Connector 40"/>
          <p:cNvCxnSpPr/>
          <p:nvPr/>
        </p:nvCxnSpPr>
        <p:spPr>
          <a:xfrm>
            <a:off x="6705600" y="2495550"/>
            <a:ext cx="1181100" cy="0"/>
          </a:xfrm>
          <a:prstGeom prst="line">
            <a:avLst/>
          </a:prstGeom>
        </p:spPr>
        <p:style>
          <a:lnRef idx="3">
            <a:schemeClr val="dk1"/>
          </a:lnRef>
          <a:fillRef idx="0">
            <a:schemeClr val="dk1"/>
          </a:fillRef>
          <a:effectRef idx="2">
            <a:schemeClr val="dk1"/>
          </a:effectRef>
          <a:fontRef idx="minor">
            <a:schemeClr val="tx1"/>
          </a:fontRef>
        </p:style>
      </p:cxnSp>
      <p:cxnSp>
        <p:nvCxnSpPr>
          <p:cNvPr id="44" name="Straight Connector 43"/>
          <p:cNvCxnSpPr/>
          <p:nvPr/>
        </p:nvCxnSpPr>
        <p:spPr>
          <a:xfrm>
            <a:off x="7848600" y="3057495"/>
            <a:ext cx="190500" cy="0"/>
          </a:xfrm>
          <a:prstGeom prst="line">
            <a:avLst/>
          </a:prstGeom>
        </p:spPr>
        <p:style>
          <a:lnRef idx="3">
            <a:schemeClr val="accent3"/>
          </a:lnRef>
          <a:fillRef idx="0">
            <a:schemeClr val="accent3"/>
          </a:fillRef>
          <a:effectRef idx="2">
            <a:schemeClr val="accent3"/>
          </a:effectRef>
          <a:fontRef idx="minor">
            <a:schemeClr val="tx1"/>
          </a:fontRef>
        </p:style>
      </p:cxnSp>
      <p:cxnSp>
        <p:nvCxnSpPr>
          <p:cNvPr id="47" name="Straight Connector 46"/>
          <p:cNvCxnSpPr/>
          <p:nvPr/>
        </p:nvCxnSpPr>
        <p:spPr>
          <a:xfrm>
            <a:off x="6113318" y="3057495"/>
            <a:ext cx="668482" cy="0"/>
          </a:xfrm>
          <a:prstGeom prst="line">
            <a:avLst/>
          </a:prstGeom>
        </p:spPr>
        <p:style>
          <a:lnRef idx="3">
            <a:schemeClr val="accent6"/>
          </a:lnRef>
          <a:fillRef idx="0">
            <a:schemeClr val="accent6"/>
          </a:fillRef>
          <a:effectRef idx="2">
            <a:schemeClr val="accent6"/>
          </a:effectRef>
          <a:fontRef idx="minor">
            <a:schemeClr val="tx1"/>
          </a:fontRef>
        </p:style>
      </p:cxnSp>
    </p:spTree>
    <p:extLst>
      <p:ext uri="{BB962C8B-B14F-4D97-AF65-F5344CB8AC3E}">
        <p14:creationId xmlns:p14="http://schemas.microsoft.com/office/powerpoint/2010/main" val="27492335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14"/>
                                        </p:tgtEl>
                                        <p:attrNameLst>
                                          <p:attrName>style.visibility</p:attrName>
                                        </p:attrNameLst>
                                      </p:cBhvr>
                                      <p:to>
                                        <p:strVal val="visible"/>
                                      </p:to>
                                    </p:set>
                                    <p:animEffect transition="in" filter="barn(inVertical)">
                                      <p:cBhvr>
                                        <p:cTn id="12" dur="500"/>
                                        <p:tgtEl>
                                          <p:spTgt spid="14"/>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34"/>
                                        </p:tgtEl>
                                        <p:attrNameLst>
                                          <p:attrName>style.visibility</p:attrName>
                                        </p:attrNameLst>
                                      </p:cBhvr>
                                      <p:to>
                                        <p:strVal val="visible"/>
                                      </p:to>
                                    </p:set>
                                    <p:animEffect transition="in" filter="barn(inVertical)">
                                      <p:cBhvr>
                                        <p:cTn id="17" dur="500"/>
                                        <p:tgtEl>
                                          <p:spTgt spid="34"/>
                                        </p:tgtEl>
                                      </p:cBhvr>
                                    </p:animEffect>
                                  </p:childTnLst>
                                </p:cTn>
                              </p:par>
                            </p:childTnLst>
                          </p:cTn>
                        </p:par>
                      </p:childTnLst>
                    </p:cTn>
                  </p:par>
                  <p:par>
                    <p:cTn id="18" fill="hold">
                      <p:stCondLst>
                        <p:cond delay="indefinite"/>
                      </p:stCondLst>
                      <p:childTnLst>
                        <p:par>
                          <p:cTn id="19" fill="hold">
                            <p:stCondLst>
                              <p:cond delay="0"/>
                            </p:stCondLst>
                            <p:childTnLst>
                              <p:par>
                                <p:cTn id="20" presetID="16" presetClass="entr" presetSubtype="21" fill="hold" nodeType="click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barn(inVertical)">
                                      <p:cBhvr>
                                        <p:cTn id="22" dur="500"/>
                                        <p:tgtEl>
                                          <p:spTgt spid="11"/>
                                        </p:tgtEl>
                                      </p:cBhvr>
                                    </p:animEffect>
                                  </p:childTnLst>
                                </p:cTn>
                              </p:par>
                            </p:childTnLst>
                          </p:cTn>
                        </p:par>
                      </p:childTnLst>
                    </p:cTn>
                  </p:par>
                  <p:par>
                    <p:cTn id="23" fill="hold">
                      <p:stCondLst>
                        <p:cond delay="indefinite"/>
                      </p:stCondLst>
                      <p:childTnLst>
                        <p:par>
                          <p:cTn id="24" fill="hold">
                            <p:stCondLst>
                              <p:cond delay="0"/>
                            </p:stCondLst>
                            <p:childTnLst>
                              <p:par>
                                <p:cTn id="25" presetID="16" presetClass="entr" presetSubtype="21" fill="hold" grpId="0" nodeType="clickEffect">
                                  <p:stCondLst>
                                    <p:cond delay="0"/>
                                  </p:stCondLst>
                                  <p:childTnLst>
                                    <p:set>
                                      <p:cBhvr>
                                        <p:cTn id="26" dur="1" fill="hold">
                                          <p:stCondLst>
                                            <p:cond delay="0"/>
                                          </p:stCondLst>
                                        </p:cTn>
                                        <p:tgtEl>
                                          <p:spTgt spid="28"/>
                                        </p:tgtEl>
                                        <p:attrNameLst>
                                          <p:attrName>style.visibility</p:attrName>
                                        </p:attrNameLst>
                                      </p:cBhvr>
                                      <p:to>
                                        <p:strVal val="visible"/>
                                      </p:to>
                                    </p:set>
                                    <p:animEffect transition="in" filter="barn(inVertical)">
                                      <p:cBhvr>
                                        <p:cTn id="27" dur="500"/>
                                        <p:tgtEl>
                                          <p:spTgt spid="28"/>
                                        </p:tgtEl>
                                      </p:cBhvr>
                                    </p:animEffect>
                                  </p:childTnLst>
                                </p:cTn>
                              </p:par>
                            </p:childTnLst>
                          </p:cTn>
                        </p:par>
                      </p:childTnLst>
                    </p:cTn>
                  </p:par>
                  <p:par>
                    <p:cTn id="28" fill="hold">
                      <p:stCondLst>
                        <p:cond delay="indefinite"/>
                      </p:stCondLst>
                      <p:childTnLst>
                        <p:par>
                          <p:cTn id="29" fill="hold">
                            <p:stCondLst>
                              <p:cond delay="0"/>
                            </p:stCondLst>
                            <p:childTnLst>
                              <p:par>
                                <p:cTn id="30" presetID="23" presetClass="exit" presetSubtype="32" fill="hold" grpId="1" nodeType="clickEffect">
                                  <p:stCondLst>
                                    <p:cond delay="0"/>
                                  </p:stCondLst>
                                  <p:childTnLst>
                                    <p:anim calcmode="lin" valueType="num">
                                      <p:cBhvr>
                                        <p:cTn id="31" dur="500"/>
                                        <p:tgtEl>
                                          <p:spTgt spid="4"/>
                                        </p:tgtEl>
                                        <p:attrNameLst>
                                          <p:attrName>ppt_w</p:attrName>
                                        </p:attrNameLst>
                                      </p:cBhvr>
                                      <p:tavLst>
                                        <p:tav tm="0">
                                          <p:val>
                                            <p:strVal val="ppt_w"/>
                                          </p:val>
                                        </p:tav>
                                        <p:tav tm="100000">
                                          <p:val>
                                            <p:fltVal val="0"/>
                                          </p:val>
                                        </p:tav>
                                      </p:tavLst>
                                    </p:anim>
                                    <p:anim calcmode="lin" valueType="num">
                                      <p:cBhvr>
                                        <p:cTn id="32" dur="500"/>
                                        <p:tgtEl>
                                          <p:spTgt spid="4"/>
                                        </p:tgtEl>
                                        <p:attrNameLst>
                                          <p:attrName>ppt_h</p:attrName>
                                        </p:attrNameLst>
                                      </p:cBhvr>
                                      <p:tavLst>
                                        <p:tav tm="0">
                                          <p:val>
                                            <p:strVal val="ppt_h"/>
                                          </p:val>
                                        </p:tav>
                                        <p:tav tm="100000">
                                          <p:val>
                                            <p:fltVal val="0"/>
                                          </p:val>
                                        </p:tav>
                                      </p:tavLst>
                                    </p:anim>
                                    <p:set>
                                      <p:cBhvr>
                                        <p:cTn id="33" dur="1" fill="hold">
                                          <p:stCondLst>
                                            <p:cond delay="499"/>
                                          </p:stCondLst>
                                        </p:cTn>
                                        <p:tgtEl>
                                          <p:spTgt spid="4"/>
                                        </p:tgtEl>
                                        <p:attrNameLst>
                                          <p:attrName>style.visibility</p:attrName>
                                        </p:attrNameLst>
                                      </p:cBhvr>
                                      <p:to>
                                        <p:strVal val="hidden"/>
                                      </p:to>
                                    </p:set>
                                  </p:childTnLst>
                                </p:cTn>
                              </p:par>
                              <p:par>
                                <p:cTn id="34" presetID="23" presetClass="exit" presetSubtype="32" fill="hold" nodeType="withEffect">
                                  <p:stCondLst>
                                    <p:cond delay="0"/>
                                  </p:stCondLst>
                                  <p:childTnLst>
                                    <p:anim calcmode="lin" valueType="num">
                                      <p:cBhvr>
                                        <p:cTn id="35" dur="500"/>
                                        <p:tgtEl>
                                          <p:spTgt spid="14"/>
                                        </p:tgtEl>
                                        <p:attrNameLst>
                                          <p:attrName>ppt_w</p:attrName>
                                        </p:attrNameLst>
                                      </p:cBhvr>
                                      <p:tavLst>
                                        <p:tav tm="0">
                                          <p:val>
                                            <p:strVal val="ppt_w"/>
                                          </p:val>
                                        </p:tav>
                                        <p:tav tm="100000">
                                          <p:val>
                                            <p:fltVal val="0"/>
                                          </p:val>
                                        </p:tav>
                                      </p:tavLst>
                                    </p:anim>
                                    <p:anim calcmode="lin" valueType="num">
                                      <p:cBhvr>
                                        <p:cTn id="36" dur="500"/>
                                        <p:tgtEl>
                                          <p:spTgt spid="14"/>
                                        </p:tgtEl>
                                        <p:attrNameLst>
                                          <p:attrName>ppt_h</p:attrName>
                                        </p:attrNameLst>
                                      </p:cBhvr>
                                      <p:tavLst>
                                        <p:tav tm="0">
                                          <p:val>
                                            <p:strVal val="ppt_h"/>
                                          </p:val>
                                        </p:tav>
                                        <p:tav tm="100000">
                                          <p:val>
                                            <p:fltVal val="0"/>
                                          </p:val>
                                        </p:tav>
                                      </p:tavLst>
                                    </p:anim>
                                    <p:set>
                                      <p:cBhvr>
                                        <p:cTn id="37" dur="1" fill="hold">
                                          <p:stCondLst>
                                            <p:cond delay="499"/>
                                          </p:stCondLst>
                                        </p:cTn>
                                        <p:tgtEl>
                                          <p:spTgt spid="14"/>
                                        </p:tgtEl>
                                        <p:attrNameLst>
                                          <p:attrName>style.visibility</p:attrName>
                                        </p:attrNameLst>
                                      </p:cBhvr>
                                      <p:to>
                                        <p:strVal val="hidden"/>
                                      </p:to>
                                    </p:set>
                                  </p:childTnLst>
                                </p:cTn>
                              </p:par>
                              <p:par>
                                <p:cTn id="38" presetID="23" presetClass="exit" presetSubtype="32" fill="hold" nodeType="withEffect">
                                  <p:stCondLst>
                                    <p:cond delay="0"/>
                                  </p:stCondLst>
                                  <p:childTnLst>
                                    <p:anim calcmode="lin" valueType="num">
                                      <p:cBhvr>
                                        <p:cTn id="39" dur="500"/>
                                        <p:tgtEl>
                                          <p:spTgt spid="11"/>
                                        </p:tgtEl>
                                        <p:attrNameLst>
                                          <p:attrName>ppt_w</p:attrName>
                                        </p:attrNameLst>
                                      </p:cBhvr>
                                      <p:tavLst>
                                        <p:tav tm="0">
                                          <p:val>
                                            <p:strVal val="ppt_w"/>
                                          </p:val>
                                        </p:tav>
                                        <p:tav tm="100000">
                                          <p:val>
                                            <p:fltVal val="0"/>
                                          </p:val>
                                        </p:tav>
                                      </p:tavLst>
                                    </p:anim>
                                    <p:anim calcmode="lin" valueType="num">
                                      <p:cBhvr>
                                        <p:cTn id="40" dur="500"/>
                                        <p:tgtEl>
                                          <p:spTgt spid="11"/>
                                        </p:tgtEl>
                                        <p:attrNameLst>
                                          <p:attrName>ppt_h</p:attrName>
                                        </p:attrNameLst>
                                      </p:cBhvr>
                                      <p:tavLst>
                                        <p:tav tm="0">
                                          <p:val>
                                            <p:strVal val="ppt_h"/>
                                          </p:val>
                                        </p:tav>
                                        <p:tav tm="100000">
                                          <p:val>
                                            <p:fltVal val="0"/>
                                          </p:val>
                                        </p:tav>
                                      </p:tavLst>
                                    </p:anim>
                                    <p:set>
                                      <p:cBhvr>
                                        <p:cTn id="41" dur="1" fill="hold">
                                          <p:stCondLst>
                                            <p:cond delay="499"/>
                                          </p:stCondLst>
                                        </p:cTn>
                                        <p:tgtEl>
                                          <p:spTgt spid="11"/>
                                        </p:tgtEl>
                                        <p:attrNameLst>
                                          <p:attrName>style.visibility</p:attrName>
                                        </p:attrNameLst>
                                      </p:cBhvr>
                                      <p:to>
                                        <p:strVal val="hidden"/>
                                      </p:to>
                                    </p:set>
                                  </p:childTnLst>
                                </p:cTn>
                              </p:par>
                            </p:childTnLst>
                          </p:cTn>
                        </p:par>
                      </p:childTnLst>
                    </p:cTn>
                  </p:par>
                  <p:par>
                    <p:cTn id="42" fill="hold">
                      <p:stCondLst>
                        <p:cond delay="indefinite"/>
                      </p:stCondLst>
                      <p:childTnLst>
                        <p:par>
                          <p:cTn id="43" fill="hold">
                            <p:stCondLst>
                              <p:cond delay="0"/>
                            </p:stCondLst>
                            <p:childTnLst>
                              <p:par>
                                <p:cTn id="44" presetID="16" presetClass="entr" presetSubtype="21" fill="hold" grpId="0" nodeType="clickEffect">
                                  <p:stCondLst>
                                    <p:cond delay="0"/>
                                  </p:stCondLst>
                                  <p:childTnLst>
                                    <p:set>
                                      <p:cBhvr>
                                        <p:cTn id="45" dur="1" fill="hold">
                                          <p:stCondLst>
                                            <p:cond delay="0"/>
                                          </p:stCondLst>
                                        </p:cTn>
                                        <p:tgtEl>
                                          <p:spTgt spid="18"/>
                                        </p:tgtEl>
                                        <p:attrNameLst>
                                          <p:attrName>style.visibility</p:attrName>
                                        </p:attrNameLst>
                                      </p:cBhvr>
                                      <p:to>
                                        <p:strVal val="visible"/>
                                      </p:to>
                                    </p:set>
                                    <p:animEffect transition="in" filter="barn(inVertical)">
                                      <p:cBhvr>
                                        <p:cTn id="46" dur="500"/>
                                        <p:tgtEl>
                                          <p:spTgt spid="18"/>
                                        </p:tgtEl>
                                      </p:cBhvr>
                                    </p:animEffect>
                                  </p:childTnLst>
                                </p:cTn>
                              </p:par>
                              <p:par>
                                <p:cTn id="47" presetID="16" presetClass="entr" presetSubtype="21"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animEffect transition="in" filter="barn(inVertical)">
                                      <p:cBhvr>
                                        <p:cTn id="49" dur="500"/>
                                        <p:tgtEl>
                                          <p:spTgt spid="19"/>
                                        </p:tgtEl>
                                      </p:cBhvr>
                                    </p:animEffect>
                                  </p:childTnLst>
                                </p:cTn>
                              </p:par>
                            </p:childTnLst>
                          </p:cTn>
                        </p:par>
                      </p:childTnLst>
                    </p:cTn>
                  </p:par>
                  <p:par>
                    <p:cTn id="50" fill="hold">
                      <p:stCondLst>
                        <p:cond delay="indefinite"/>
                      </p:stCondLst>
                      <p:childTnLst>
                        <p:par>
                          <p:cTn id="51" fill="hold">
                            <p:stCondLst>
                              <p:cond delay="0"/>
                            </p:stCondLst>
                            <p:childTnLst>
                              <p:par>
                                <p:cTn id="52" presetID="16" presetClass="entr" presetSubtype="21" fill="hold" nodeType="clickEffect">
                                  <p:stCondLst>
                                    <p:cond delay="0"/>
                                  </p:stCondLst>
                                  <p:childTnLst>
                                    <p:set>
                                      <p:cBhvr>
                                        <p:cTn id="53" dur="1" fill="hold">
                                          <p:stCondLst>
                                            <p:cond delay="0"/>
                                          </p:stCondLst>
                                        </p:cTn>
                                        <p:tgtEl>
                                          <p:spTgt spid="20"/>
                                        </p:tgtEl>
                                        <p:attrNameLst>
                                          <p:attrName>style.visibility</p:attrName>
                                        </p:attrNameLst>
                                      </p:cBhvr>
                                      <p:to>
                                        <p:strVal val="visible"/>
                                      </p:to>
                                    </p:set>
                                    <p:animEffect transition="in" filter="barn(inVertical)">
                                      <p:cBhvr>
                                        <p:cTn id="54" dur="500"/>
                                        <p:tgtEl>
                                          <p:spTgt spid="20"/>
                                        </p:tgtEl>
                                      </p:cBhvr>
                                    </p:animEffect>
                                  </p:childTnLst>
                                </p:cTn>
                              </p:par>
                              <p:par>
                                <p:cTn id="55" presetID="16" presetClass="entr" presetSubtype="21" fill="hold" nodeType="withEffect">
                                  <p:stCondLst>
                                    <p:cond delay="0"/>
                                  </p:stCondLst>
                                  <p:childTnLst>
                                    <p:set>
                                      <p:cBhvr>
                                        <p:cTn id="56" dur="1" fill="hold">
                                          <p:stCondLst>
                                            <p:cond delay="0"/>
                                          </p:stCondLst>
                                        </p:cTn>
                                        <p:tgtEl>
                                          <p:spTgt spid="22"/>
                                        </p:tgtEl>
                                        <p:attrNameLst>
                                          <p:attrName>style.visibility</p:attrName>
                                        </p:attrNameLst>
                                      </p:cBhvr>
                                      <p:to>
                                        <p:strVal val="visible"/>
                                      </p:to>
                                    </p:set>
                                    <p:animEffect transition="in" filter="barn(inVertical)">
                                      <p:cBhvr>
                                        <p:cTn id="57" dur="500"/>
                                        <p:tgtEl>
                                          <p:spTgt spid="22"/>
                                        </p:tgtEl>
                                      </p:cBhvr>
                                    </p:animEffect>
                                  </p:childTnLst>
                                </p:cTn>
                              </p:par>
                            </p:childTnLst>
                          </p:cTn>
                        </p:par>
                      </p:childTnLst>
                    </p:cTn>
                  </p:par>
                  <p:par>
                    <p:cTn id="58" fill="hold">
                      <p:stCondLst>
                        <p:cond delay="indefinite"/>
                      </p:stCondLst>
                      <p:childTnLst>
                        <p:par>
                          <p:cTn id="59" fill="hold">
                            <p:stCondLst>
                              <p:cond delay="0"/>
                            </p:stCondLst>
                            <p:childTnLst>
                              <p:par>
                                <p:cTn id="60" presetID="16" presetClass="entr" presetSubtype="21" fill="hold" grpId="0" nodeType="clickEffect">
                                  <p:stCondLst>
                                    <p:cond delay="0"/>
                                  </p:stCondLst>
                                  <p:childTnLst>
                                    <p:set>
                                      <p:cBhvr>
                                        <p:cTn id="61" dur="1" fill="hold">
                                          <p:stCondLst>
                                            <p:cond delay="0"/>
                                          </p:stCondLst>
                                        </p:cTn>
                                        <p:tgtEl>
                                          <p:spTgt spid="29"/>
                                        </p:tgtEl>
                                        <p:attrNameLst>
                                          <p:attrName>style.visibility</p:attrName>
                                        </p:attrNameLst>
                                      </p:cBhvr>
                                      <p:to>
                                        <p:strVal val="visible"/>
                                      </p:to>
                                    </p:set>
                                    <p:animEffect transition="in" filter="barn(inVertical)">
                                      <p:cBhvr>
                                        <p:cTn id="62" dur="500"/>
                                        <p:tgtEl>
                                          <p:spTgt spid="29"/>
                                        </p:tgtEl>
                                      </p:cBhvr>
                                    </p:animEffect>
                                  </p:childTnLst>
                                </p:cTn>
                              </p:par>
                            </p:childTnLst>
                          </p:cTn>
                        </p:par>
                      </p:childTnLst>
                    </p:cTn>
                  </p:par>
                  <p:par>
                    <p:cTn id="63" fill="hold">
                      <p:stCondLst>
                        <p:cond delay="indefinite"/>
                      </p:stCondLst>
                      <p:childTnLst>
                        <p:par>
                          <p:cTn id="64" fill="hold">
                            <p:stCondLst>
                              <p:cond delay="0"/>
                            </p:stCondLst>
                            <p:childTnLst>
                              <p:par>
                                <p:cTn id="65" presetID="16" presetClass="entr" presetSubtype="21" fill="hold" nodeType="clickEffect">
                                  <p:stCondLst>
                                    <p:cond delay="0"/>
                                  </p:stCondLst>
                                  <p:childTnLst>
                                    <p:set>
                                      <p:cBhvr>
                                        <p:cTn id="66" dur="1" fill="hold">
                                          <p:stCondLst>
                                            <p:cond delay="0"/>
                                          </p:stCondLst>
                                        </p:cTn>
                                        <p:tgtEl>
                                          <p:spTgt spid="16"/>
                                        </p:tgtEl>
                                        <p:attrNameLst>
                                          <p:attrName>style.visibility</p:attrName>
                                        </p:attrNameLst>
                                      </p:cBhvr>
                                      <p:to>
                                        <p:strVal val="visible"/>
                                      </p:to>
                                    </p:set>
                                    <p:animEffect transition="in" filter="barn(inVertical)">
                                      <p:cBhvr>
                                        <p:cTn id="67" dur="500"/>
                                        <p:tgtEl>
                                          <p:spTgt spid="16"/>
                                        </p:tgtEl>
                                      </p:cBhvr>
                                    </p:animEffect>
                                  </p:childTnLst>
                                </p:cTn>
                              </p:par>
                            </p:childTnLst>
                          </p:cTn>
                        </p:par>
                      </p:childTnLst>
                    </p:cTn>
                  </p:par>
                  <p:par>
                    <p:cTn id="68" fill="hold">
                      <p:stCondLst>
                        <p:cond delay="indefinite"/>
                      </p:stCondLst>
                      <p:childTnLst>
                        <p:par>
                          <p:cTn id="69" fill="hold">
                            <p:stCondLst>
                              <p:cond delay="0"/>
                            </p:stCondLst>
                            <p:childTnLst>
                              <p:par>
                                <p:cTn id="70" presetID="16" presetClass="entr" presetSubtype="21" fill="hold" grpId="0" nodeType="clickEffect">
                                  <p:stCondLst>
                                    <p:cond delay="0"/>
                                  </p:stCondLst>
                                  <p:childTnLst>
                                    <p:set>
                                      <p:cBhvr>
                                        <p:cTn id="71" dur="1" fill="hold">
                                          <p:stCondLst>
                                            <p:cond delay="0"/>
                                          </p:stCondLst>
                                        </p:cTn>
                                        <p:tgtEl>
                                          <p:spTgt spid="35"/>
                                        </p:tgtEl>
                                        <p:attrNameLst>
                                          <p:attrName>style.visibility</p:attrName>
                                        </p:attrNameLst>
                                      </p:cBhvr>
                                      <p:to>
                                        <p:strVal val="visible"/>
                                      </p:to>
                                    </p:set>
                                    <p:animEffect transition="in" filter="barn(inVertical)">
                                      <p:cBhvr>
                                        <p:cTn id="72" dur="500"/>
                                        <p:tgtEl>
                                          <p:spTgt spid="35"/>
                                        </p:tgtEl>
                                      </p:cBhvr>
                                    </p:animEffect>
                                  </p:childTnLst>
                                </p:cTn>
                              </p:par>
                            </p:childTnLst>
                          </p:cTn>
                        </p:par>
                      </p:childTnLst>
                    </p:cTn>
                  </p:par>
                  <p:par>
                    <p:cTn id="73" fill="hold">
                      <p:stCondLst>
                        <p:cond delay="indefinite"/>
                      </p:stCondLst>
                      <p:childTnLst>
                        <p:par>
                          <p:cTn id="74" fill="hold">
                            <p:stCondLst>
                              <p:cond delay="0"/>
                            </p:stCondLst>
                            <p:childTnLst>
                              <p:par>
                                <p:cTn id="75" presetID="23" presetClass="exit" presetSubtype="32" fill="hold" grpId="1" nodeType="clickEffect">
                                  <p:stCondLst>
                                    <p:cond delay="0"/>
                                  </p:stCondLst>
                                  <p:childTnLst>
                                    <p:anim calcmode="lin" valueType="num">
                                      <p:cBhvr>
                                        <p:cTn id="76" dur="500"/>
                                        <p:tgtEl>
                                          <p:spTgt spid="18"/>
                                        </p:tgtEl>
                                        <p:attrNameLst>
                                          <p:attrName>ppt_w</p:attrName>
                                        </p:attrNameLst>
                                      </p:cBhvr>
                                      <p:tavLst>
                                        <p:tav tm="0">
                                          <p:val>
                                            <p:strVal val="ppt_w"/>
                                          </p:val>
                                        </p:tav>
                                        <p:tav tm="100000">
                                          <p:val>
                                            <p:fltVal val="0"/>
                                          </p:val>
                                        </p:tav>
                                      </p:tavLst>
                                    </p:anim>
                                    <p:anim calcmode="lin" valueType="num">
                                      <p:cBhvr>
                                        <p:cTn id="77" dur="500"/>
                                        <p:tgtEl>
                                          <p:spTgt spid="18"/>
                                        </p:tgtEl>
                                        <p:attrNameLst>
                                          <p:attrName>ppt_h</p:attrName>
                                        </p:attrNameLst>
                                      </p:cBhvr>
                                      <p:tavLst>
                                        <p:tav tm="0">
                                          <p:val>
                                            <p:strVal val="ppt_h"/>
                                          </p:val>
                                        </p:tav>
                                        <p:tav tm="100000">
                                          <p:val>
                                            <p:fltVal val="0"/>
                                          </p:val>
                                        </p:tav>
                                      </p:tavLst>
                                    </p:anim>
                                    <p:set>
                                      <p:cBhvr>
                                        <p:cTn id="78" dur="1" fill="hold">
                                          <p:stCondLst>
                                            <p:cond delay="499"/>
                                          </p:stCondLst>
                                        </p:cTn>
                                        <p:tgtEl>
                                          <p:spTgt spid="18"/>
                                        </p:tgtEl>
                                        <p:attrNameLst>
                                          <p:attrName>style.visibility</p:attrName>
                                        </p:attrNameLst>
                                      </p:cBhvr>
                                      <p:to>
                                        <p:strVal val="hidden"/>
                                      </p:to>
                                    </p:set>
                                  </p:childTnLst>
                                </p:cTn>
                              </p:par>
                              <p:par>
                                <p:cTn id="79" presetID="23" presetClass="exit" presetSubtype="32" fill="hold" grpId="1" nodeType="withEffect">
                                  <p:stCondLst>
                                    <p:cond delay="0"/>
                                  </p:stCondLst>
                                  <p:childTnLst>
                                    <p:anim calcmode="lin" valueType="num">
                                      <p:cBhvr>
                                        <p:cTn id="80" dur="500"/>
                                        <p:tgtEl>
                                          <p:spTgt spid="19"/>
                                        </p:tgtEl>
                                        <p:attrNameLst>
                                          <p:attrName>ppt_w</p:attrName>
                                        </p:attrNameLst>
                                      </p:cBhvr>
                                      <p:tavLst>
                                        <p:tav tm="0">
                                          <p:val>
                                            <p:strVal val="ppt_w"/>
                                          </p:val>
                                        </p:tav>
                                        <p:tav tm="100000">
                                          <p:val>
                                            <p:fltVal val="0"/>
                                          </p:val>
                                        </p:tav>
                                      </p:tavLst>
                                    </p:anim>
                                    <p:anim calcmode="lin" valueType="num">
                                      <p:cBhvr>
                                        <p:cTn id="81" dur="500"/>
                                        <p:tgtEl>
                                          <p:spTgt spid="19"/>
                                        </p:tgtEl>
                                        <p:attrNameLst>
                                          <p:attrName>ppt_h</p:attrName>
                                        </p:attrNameLst>
                                      </p:cBhvr>
                                      <p:tavLst>
                                        <p:tav tm="0">
                                          <p:val>
                                            <p:strVal val="ppt_h"/>
                                          </p:val>
                                        </p:tav>
                                        <p:tav tm="100000">
                                          <p:val>
                                            <p:fltVal val="0"/>
                                          </p:val>
                                        </p:tav>
                                      </p:tavLst>
                                    </p:anim>
                                    <p:set>
                                      <p:cBhvr>
                                        <p:cTn id="82" dur="1" fill="hold">
                                          <p:stCondLst>
                                            <p:cond delay="499"/>
                                          </p:stCondLst>
                                        </p:cTn>
                                        <p:tgtEl>
                                          <p:spTgt spid="19"/>
                                        </p:tgtEl>
                                        <p:attrNameLst>
                                          <p:attrName>style.visibility</p:attrName>
                                        </p:attrNameLst>
                                      </p:cBhvr>
                                      <p:to>
                                        <p:strVal val="hidden"/>
                                      </p:to>
                                    </p:set>
                                  </p:childTnLst>
                                </p:cTn>
                              </p:par>
                              <p:par>
                                <p:cTn id="83" presetID="23" presetClass="exit" presetSubtype="32" fill="hold" nodeType="withEffect">
                                  <p:stCondLst>
                                    <p:cond delay="0"/>
                                  </p:stCondLst>
                                  <p:childTnLst>
                                    <p:anim calcmode="lin" valueType="num">
                                      <p:cBhvr>
                                        <p:cTn id="84" dur="500"/>
                                        <p:tgtEl>
                                          <p:spTgt spid="20"/>
                                        </p:tgtEl>
                                        <p:attrNameLst>
                                          <p:attrName>ppt_w</p:attrName>
                                        </p:attrNameLst>
                                      </p:cBhvr>
                                      <p:tavLst>
                                        <p:tav tm="0">
                                          <p:val>
                                            <p:strVal val="ppt_w"/>
                                          </p:val>
                                        </p:tav>
                                        <p:tav tm="100000">
                                          <p:val>
                                            <p:fltVal val="0"/>
                                          </p:val>
                                        </p:tav>
                                      </p:tavLst>
                                    </p:anim>
                                    <p:anim calcmode="lin" valueType="num">
                                      <p:cBhvr>
                                        <p:cTn id="85" dur="500"/>
                                        <p:tgtEl>
                                          <p:spTgt spid="20"/>
                                        </p:tgtEl>
                                        <p:attrNameLst>
                                          <p:attrName>ppt_h</p:attrName>
                                        </p:attrNameLst>
                                      </p:cBhvr>
                                      <p:tavLst>
                                        <p:tav tm="0">
                                          <p:val>
                                            <p:strVal val="ppt_h"/>
                                          </p:val>
                                        </p:tav>
                                        <p:tav tm="100000">
                                          <p:val>
                                            <p:fltVal val="0"/>
                                          </p:val>
                                        </p:tav>
                                      </p:tavLst>
                                    </p:anim>
                                    <p:set>
                                      <p:cBhvr>
                                        <p:cTn id="86" dur="1" fill="hold">
                                          <p:stCondLst>
                                            <p:cond delay="499"/>
                                          </p:stCondLst>
                                        </p:cTn>
                                        <p:tgtEl>
                                          <p:spTgt spid="20"/>
                                        </p:tgtEl>
                                        <p:attrNameLst>
                                          <p:attrName>style.visibility</p:attrName>
                                        </p:attrNameLst>
                                      </p:cBhvr>
                                      <p:to>
                                        <p:strVal val="hidden"/>
                                      </p:to>
                                    </p:set>
                                  </p:childTnLst>
                                </p:cTn>
                              </p:par>
                              <p:par>
                                <p:cTn id="87" presetID="23" presetClass="exit" presetSubtype="32" fill="hold" nodeType="withEffect">
                                  <p:stCondLst>
                                    <p:cond delay="0"/>
                                  </p:stCondLst>
                                  <p:childTnLst>
                                    <p:anim calcmode="lin" valueType="num">
                                      <p:cBhvr>
                                        <p:cTn id="88" dur="500"/>
                                        <p:tgtEl>
                                          <p:spTgt spid="22"/>
                                        </p:tgtEl>
                                        <p:attrNameLst>
                                          <p:attrName>ppt_w</p:attrName>
                                        </p:attrNameLst>
                                      </p:cBhvr>
                                      <p:tavLst>
                                        <p:tav tm="0">
                                          <p:val>
                                            <p:strVal val="ppt_w"/>
                                          </p:val>
                                        </p:tav>
                                        <p:tav tm="100000">
                                          <p:val>
                                            <p:fltVal val="0"/>
                                          </p:val>
                                        </p:tav>
                                      </p:tavLst>
                                    </p:anim>
                                    <p:anim calcmode="lin" valueType="num">
                                      <p:cBhvr>
                                        <p:cTn id="89" dur="500"/>
                                        <p:tgtEl>
                                          <p:spTgt spid="22"/>
                                        </p:tgtEl>
                                        <p:attrNameLst>
                                          <p:attrName>ppt_h</p:attrName>
                                        </p:attrNameLst>
                                      </p:cBhvr>
                                      <p:tavLst>
                                        <p:tav tm="0">
                                          <p:val>
                                            <p:strVal val="ppt_h"/>
                                          </p:val>
                                        </p:tav>
                                        <p:tav tm="100000">
                                          <p:val>
                                            <p:fltVal val="0"/>
                                          </p:val>
                                        </p:tav>
                                      </p:tavLst>
                                    </p:anim>
                                    <p:set>
                                      <p:cBhvr>
                                        <p:cTn id="90" dur="1" fill="hold">
                                          <p:stCondLst>
                                            <p:cond delay="499"/>
                                          </p:stCondLst>
                                        </p:cTn>
                                        <p:tgtEl>
                                          <p:spTgt spid="22"/>
                                        </p:tgtEl>
                                        <p:attrNameLst>
                                          <p:attrName>style.visibility</p:attrName>
                                        </p:attrNameLst>
                                      </p:cBhvr>
                                      <p:to>
                                        <p:strVal val="hidden"/>
                                      </p:to>
                                    </p:set>
                                  </p:childTnLst>
                                </p:cTn>
                              </p:par>
                              <p:par>
                                <p:cTn id="91" presetID="23" presetClass="exit" presetSubtype="32" fill="hold" nodeType="withEffect">
                                  <p:stCondLst>
                                    <p:cond delay="0"/>
                                  </p:stCondLst>
                                  <p:childTnLst>
                                    <p:anim calcmode="lin" valueType="num">
                                      <p:cBhvr>
                                        <p:cTn id="92" dur="500"/>
                                        <p:tgtEl>
                                          <p:spTgt spid="16"/>
                                        </p:tgtEl>
                                        <p:attrNameLst>
                                          <p:attrName>ppt_w</p:attrName>
                                        </p:attrNameLst>
                                      </p:cBhvr>
                                      <p:tavLst>
                                        <p:tav tm="0">
                                          <p:val>
                                            <p:strVal val="ppt_w"/>
                                          </p:val>
                                        </p:tav>
                                        <p:tav tm="100000">
                                          <p:val>
                                            <p:fltVal val="0"/>
                                          </p:val>
                                        </p:tav>
                                      </p:tavLst>
                                    </p:anim>
                                    <p:anim calcmode="lin" valueType="num">
                                      <p:cBhvr>
                                        <p:cTn id="93" dur="500"/>
                                        <p:tgtEl>
                                          <p:spTgt spid="16"/>
                                        </p:tgtEl>
                                        <p:attrNameLst>
                                          <p:attrName>ppt_h</p:attrName>
                                        </p:attrNameLst>
                                      </p:cBhvr>
                                      <p:tavLst>
                                        <p:tav tm="0">
                                          <p:val>
                                            <p:strVal val="ppt_h"/>
                                          </p:val>
                                        </p:tav>
                                        <p:tav tm="100000">
                                          <p:val>
                                            <p:fltVal val="0"/>
                                          </p:val>
                                        </p:tav>
                                      </p:tavLst>
                                    </p:anim>
                                    <p:set>
                                      <p:cBhvr>
                                        <p:cTn id="94" dur="1" fill="hold">
                                          <p:stCondLst>
                                            <p:cond delay="499"/>
                                          </p:stCondLst>
                                        </p:cTn>
                                        <p:tgtEl>
                                          <p:spTgt spid="16"/>
                                        </p:tgtEl>
                                        <p:attrNameLst>
                                          <p:attrName>style.visibility</p:attrName>
                                        </p:attrNameLst>
                                      </p:cBhvr>
                                      <p:to>
                                        <p:strVal val="hidden"/>
                                      </p:to>
                                    </p:set>
                                  </p:childTnLst>
                                </p:cTn>
                              </p:par>
                            </p:childTnLst>
                          </p:cTn>
                        </p:par>
                      </p:childTnLst>
                    </p:cTn>
                  </p:par>
                  <p:par>
                    <p:cTn id="95" fill="hold">
                      <p:stCondLst>
                        <p:cond delay="indefinite"/>
                      </p:stCondLst>
                      <p:childTnLst>
                        <p:par>
                          <p:cTn id="96" fill="hold">
                            <p:stCondLst>
                              <p:cond delay="0"/>
                            </p:stCondLst>
                            <p:childTnLst>
                              <p:par>
                                <p:cTn id="97" presetID="16" presetClass="entr" presetSubtype="21" fill="hold" nodeType="clickEffect">
                                  <p:stCondLst>
                                    <p:cond delay="0"/>
                                  </p:stCondLst>
                                  <p:childTnLst>
                                    <p:set>
                                      <p:cBhvr>
                                        <p:cTn id="98" dur="1" fill="hold">
                                          <p:stCondLst>
                                            <p:cond delay="0"/>
                                          </p:stCondLst>
                                        </p:cTn>
                                        <p:tgtEl>
                                          <p:spTgt spid="23"/>
                                        </p:tgtEl>
                                        <p:attrNameLst>
                                          <p:attrName>style.visibility</p:attrName>
                                        </p:attrNameLst>
                                      </p:cBhvr>
                                      <p:to>
                                        <p:strVal val="visible"/>
                                      </p:to>
                                    </p:set>
                                    <p:animEffect transition="in" filter="barn(inVertical)">
                                      <p:cBhvr>
                                        <p:cTn id="99" dur="500"/>
                                        <p:tgtEl>
                                          <p:spTgt spid="23"/>
                                        </p:tgtEl>
                                      </p:cBhvr>
                                    </p:animEffect>
                                  </p:childTnLst>
                                </p:cTn>
                              </p:par>
                            </p:childTnLst>
                          </p:cTn>
                        </p:par>
                      </p:childTnLst>
                    </p:cTn>
                  </p:par>
                  <p:par>
                    <p:cTn id="100" fill="hold">
                      <p:stCondLst>
                        <p:cond delay="indefinite"/>
                      </p:stCondLst>
                      <p:childTnLst>
                        <p:par>
                          <p:cTn id="101" fill="hold">
                            <p:stCondLst>
                              <p:cond delay="0"/>
                            </p:stCondLst>
                            <p:childTnLst>
                              <p:par>
                                <p:cTn id="102" presetID="16" presetClass="entr" presetSubtype="21" fill="hold" grpId="0" nodeType="clickEffect">
                                  <p:stCondLst>
                                    <p:cond delay="0"/>
                                  </p:stCondLst>
                                  <p:childTnLst>
                                    <p:set>
                                      <p:cBhvr>
                                        <p:cTn id="103" dur="1" fill="hold">
                                          <p:stCondLst>
                                            <p:cond delay="0"/>
                                          </p:stCondLst>
                                        </p:cTn>
                                        <p:tgtEl>
                                          <p:spTgt spid="30"/>
                                        </p:tgtEl>
                                        <p:attrNameLst>
                                          <p:attrName>style.visibility</p:attrName>
                                        </p:attrNameLst>
                                      </p:cBhvr>
                                      <p:to>
                                        <p:strVal val="visible"/>
                                      </p:to>
                                    </p:set>
                                    <p:animEffect transition="in" filter="barn(inVertical)">
                                      <p:cBhvr>
                                        <p:cTn id="104" dur="500"/>
                                        <p:tgtEl>
                                          <p:spTgt spid="30"/>
                                        </p:tgtEl>
                                      </p:cBhvr>
                                    </p:animEffect>
                                  </p:childTnLst>
                                </p:cTn>
                              </p:par>
                            </p:childTnLst>
                          </p:cTn>
                        </p:par>
                      </p:childTnLst>
                    </p:cTn>
                  </p:par>
                  <p:par>
                    <p:cTn id="105" fill="hold">
                      <p:stCondLst>
                        <p:cond delay="indefinite"/>
                      </p:stCondLst>
                      <p:childTnLst>
                        <p:par>
                          <p:cTn id="106" fill="hold">
                            <p:stCondLst>
                              <p:cond delay="0"/>
                            </p:stCondLst>
                            <p:childTnLst>
                              <p:par>
                                <p:cTn id="107" presetID="16" presetClass="entr" presetSubtype="21" fill="hold" grpId="0" nodeType="clickEffect">
                                  <p:stCondLst>
                                    <p:cond delay="0"/>
                                  </p:stCondLst>
                                  <p:childTnLst>
                                    <p:set>
                                      <p:cBhvr>
                                        <p:cTn id="108" dur="1" fill="hold">
                                          <p:stCondLst>
                                            <p:cond delay="0"/>
                                          </p:stCondLst>
                                        </p:cTn>
                                        <p:tgtEl>
                                          <p:spTgt spid="37"/>
                                        </p:tgtEl>
                                        <p:attrNameLst>
                                          <p:attrName>style.visibility</p:attrName>
                                        </p:attrNameLst>
                                      </p:cBhvr>
                                      <p:to>
                                        <p:strVal val="visible"/>
                                      </p:to>
                                    </p:set>
                                    <p:animEffect transition="in" filter="barn(inVertical)">
                                      <p:cBhvr>
                                        <p:cTn id="109" dur="500"/>
                                        <p:tgtEl>
                                          <p:spTgt spid="37"/>
                                        </p:tgtEl>
                                      </p:cBhvr>
                                    </p:animEffect>
                                  </p:childTnLst>
                                </p:cTn>
                              </p:par>
                            </p:childTnLst>
                          </p:cTn>
                        </p:par>
                      </p:childTnLst>
                    </p:cTn>
                  </p:par>
                  <p:par>
                    <p:cTn id="110" fill="hold">
                      <p:stCondLst>
                        <p:cond delay="indefinite"/>
                      </p:stCondLst>
                      <p:childTnLst>
                        <p:par>
                          <p:cTn id="111" fill="hold">
                            <p:stCondLst>
                              <p:cond delay="0"/>
                            </p:stCondLst>
                            <p:childTnLst>
                              <p:par>
                                <p:cTn id="112" presetID="16" presetClass="entr" presetSubtype="21" fill="hold" nodeType="clickEffect">
                                  <p:stCondLst>
                                    <p:cond delay="0"/>
                                  </p:stCondLst>
                                  <p:childTnLst>
                                    <p:set>
                                      <p:cBhvr>
                                        <p:cTn id="113" dur="1" fill="hold">
                                          <p:stCondLst>
                                            <p:cond delay="0"/>
                                          </p:stCondLst>
                                        </p:cTn>
                                        <p:tgtEl>
                                          <p:spTgt spid="25"/>
                                        </p:tgtEl>
                                        <p:attrNameLst>
                                          <p:attrName>style.visibility</p:attrName>
                                        </p:attrNameLst>
                                      </p:cBhvr>
                                      <p:to>
                                        <p:strVal val="visible"/>
                                      </p:to>
                                    </p:set>
                                    <p:animEffect transition="in" filter="barn(inVertical)">
                                      <p:cBhvr>
                                        <p:cTn id="114" dur="500"/>
                                        <p:tgtEl>
                                          <p:spTgt spid="25"/>
                                        </p:tgtEl>
                                      </p:cBhvr>
                                    </p:animEffect>
                                  </p:childTnLst>
                                </p:cTn>
                              </p:par>
                            </p:childTnLst>
                          </p:cTn>
                        </p:par>
                      </p:childTnLst>
                    </p:cTn>
                  </p:par>
                  <p:par>
                    <p:cTn id="115" fill="hold">
                      <p:stCondLst>
                        <p:cond delay="indefinite"/>
                      </p:stCondLst>
                      <p:childTnLst>
                        <p:par>
                          <p:cTn id="116" fill="hold">
                            <p:stCondLst>
                              <p:cond delay="0"/>
                            </p:stCondLst>
                            <p:childTnLst>
                              <p:par>
                                <p:cTn id="117" presetID="16" presetClass="entr" presetSubtype="21" fill="hold" grpId="0" nodeType="clickEffect">
                                  <p:stCondLst>
                                    <p:cond delay="0"/>
                                  </p:stCondLst>
                                  <p:childTnLst>
                                    <p:set>
                                      <p:cBhvr>
                                        <p:cTn id="118" dur="1" fill="hold">
                                          <p:stCondLst>
                                            <p:cond delay="0"/>
                                          </p:stCondLst>
                                        </p:cTn>
                                        <p:tgtEl>
                                          <p:spTgt spid="31"/>
                                        </p:tgtEl>
                                        <p:attrNameLst>
                                          <p:attrName>style.visibility</p:attrName>
                                        </p:attrNameLst>
                                      </p:cBhvr>
                                      <p:to>
                                        <p:strVal val="visible"/>
                                      </p:to>
                                    </p:set>
                                    <p:animEffect transition="in" filter="barn(inVertical)">
                                      <p:cBhvr>
                                        <p:cTn id="119" dur="500"/>
                                        <p:tgtEl>
                                          <p:spTgt spid="31"/>
                                        </p:tgtEl>
                                      </p:cBhvr>
                                    </p:animEffect>
                                  </p:childTnLst>
                                </p:cTn>
                              </p:par>
                            </p:childTnLst>
                          </p:cTn>
                        </p:par>
                      </p:childTnLst>
                    </p:cTn>
                  </p:par>
                  <p:par>
                    <p:cTn id="120" fill="hold">
                      <p:stCondLst>
                        <p:cond delay="indefinite"/>
                      </p:stCondLst>
                      <p:childTnLst>
                        <p:par>
                          <p:cTn id="121" fill="hold">
                            <p:stCondLst>
                              <p:cond delay="0"/>
                            </p:stCondLst>
                            <p:childTnLst>
                              <p:par>
                                <p:cTn id="122" presetID="16" presetClass="entr" presetSubtype="21" fill="hold" grpId="0" nodeType="clickEffect">
                                  <p:stCondLst>
                                    <p:cond delay="0"/>
                                  </p:stCondLst>
                                  <p:childTnLst>
                                    <p:set>
                                      <p:cBhvr>
                                        <p:cTn id="123" dur="1" fill="hold">
                                          <p:stCondLst>
                                            <p:cond delay="0"/>
                                          </p:stCondLst>
                                        </p:cTn>
                                        <p:tgtEl>
                                          <p:spTgt spid="36"/>
                                        </p:tgtEl>
                                        <p:attrNameLst>
                                          <p:attrName>style.visibility</p:attrName>
                                        </p:attrNameLst>
                                      </p:cBhvr>
                                      <p:to>
                                        <p:strVal val="visible"/>
                                      </p:to>
                                    </p:set>
                                    <p:animEffect transition="in" filter="barn(inVertical)">
                                      <p:cBhvr>
                                        <p:cTn id="124" dur="500"/>
                                        <p:tgtEl>
                                          <p:spTgt spid="36"/>
                                        </p:tgtEl>
                                      </p:cBhvr>
                                    </p:animEffect>
                                  </p:childTnLst>
                                </p:cTn>
                              </p:par>
                            </p:childTnLst>
                          </p:cTn>
                        </p:par>
                      </p:childTnLst>
                    </p:cTn>
                  </p:par>
                  <p:par>
                    <p:cTn id="125" fill="hold">
                      <p:stCondLst>
                        <p:cond delay="indefinite"/>
                      </p:stCondLst>
                      <p:childTnLst>
                        <p:par>
                          <p:cTn id="126" fill="hold">
                            <p:stCondLst>
                              <p:cond delay="0"/>
                            </p:stCondLst>
                            <p:childTnLst>
                              <p:par>
                                <p:cTn id="127" presetID="23" presetClass="exit" presetSubtype="32" fill="hold" nodeType="clickEffect">
                                  <p:stCondLst>
                                    <p:cond delay="0"/>
                                  </p:stCondLst>
                                  <p:childTnLst>
                                    <p:anim calcmode="lin" valueType="num">
                                      <p:cBhvr>
                                        <p:cTn id="128" dur="500"/>
                                        <p:tgtEl>
                                          <p:spTgt spid="23"/>
                                        </p:tgtEl>
                                        <p:attrNameLst>
                                          <p:attrName>ppt_w</p:attrName>
                                        </p:attrNameLst>
                                      </p:cBhvr>
                                      <p:tavLst>
                                        <p:tav tm="0">
                                          <p:val>
                                            <p:strVal val="ppt_w"/>
                                          </p:val>
                                        </p:tav>
                                        <p:tav tm="100000">
                                          <p:val>
                                            <p:fltVal val="0"/>
                                          </p:val>
                                        </p:tav>
                                      </p:tavLst>
                                    </p:anim>
                                    <p:anim calcmode="lin" valueType="num">
                                      <p:cBhvr>
                                        <p:cTn id="129" dur="500"/>
                                        <p:tgtEl>
                                          <p:spTgt spid="23"/>
                                        </p:tgtEl>
                                        <p:attrNameLst>
                                          <p:attrName>ppt_h</p:attrName>
                                        </p:attrNameLst>
                                      </p:cBhvr>
                                      <p:tavLst>
                                        <p:tav tm="0">
                                          <p:val>
                                            <p:strVal val="ppt_h"/>
                                          </p:val>
                                        </p:tav>
                                        <p:tav tm="100000">
                                          <p:val>
                                            <p:fltVal val="0"/>
                                          </p:val>
                                        </p:tav>
                                      </p:tavLst>
                                    </p:anim>
                                    <p:set>
                                      <p:cBhvr>
                                        <p:cTn id="130" dur="1" fill="hold">
                                          <p:stCondLst>
                                            <p:cond delay="499"/>
                                          </p:stCondLst>
                                        </p:cTn>
                                        <p:tgtEl>
                                          <p:spTgt spid="23"/>
                                        </p:tgtEl>
                                        <p:attrNameLst>
                                          <p:attrName>style.visibility</p:attrName>
                                        </p:attrNameLst>
                                      </p:cBhvr>
                                      <p:to>
                                        <p:strVal val="hidden"/>
                                      </p:to>
                                    </p:set>
                                  </p:childTnLst>
                                </p:cTn>
                              </p:par>
                              <p:par>
                                <p:cTn id="131" presetID="23" presetClass="exit" presetSubtype="32" fill="hold" nodeType="withEffect">
                                  <p:stCondLst>
                                    <p:cond delay="0"/>
                                  </p:stCondLst>
                                  <p:childTnLst>
                                    <p:anim calcmode="lin" valueType="num">
                                      <p:cBhvr>
                                        <p:cTn id="132" dur="500"/>
                                        <p:tgtEl>
                                          <p:spTgt spid="25"/>
                                        </p:tgtEl>
                                        <p:attrNameLst>
                                          <p:attrName>ppt_w</p:attrName>
                                        </p:attrNameLst>
                                      </p:cBhvr>
                                      <p:tavLst>
                                        <p:tav tm="0">
                                          <p:val>
                                            <p:strVal val="ppt_w"/>
                                          </p:val>
                                        </p:tav>
                                        <p:tav tm="100000">
                                          <p:val>
                                            <p:fltVal val="0"/>
                                          </p:val>
                                        </p:tav>
                                      </p:tavLst>
                                    </p:anim>
                                    <p:anim calcmode="lin" valueType="num">
                                      <p:cBhvr>
                                        <p:cTn id="133" dur="500"/>
                                        <p:tgtEl>
                                          <p:spTgt spid="25"/>
                                        </p:tgtEl>
                                        <p:attrNameLst>
                                          <p:attrName>ppt_h</p:attrName>
                                        </p:attrNameLst>
                                      </p:cBhvr>
                                      <p:tavLst>
                                        <p:tav tm="0">
                                          <p:val>
                                            <p:strVal val="ppt_h"/>
                                          </p:val>
                                        </p:tav>
                                        <p:tav tm="100000">
                                          <p:val>
                                            <p:fltVal val="0"/>
                                          </p:val>
                                        </p:tav>
                                      </p:tavLst>
                                    </p:anim>
                                    <p:set>
                                      <p:cBhvr>
                                        <p:cTn id="134" dur="1" fill="hold">
                                          <p:stCondLst>
                                            <p:cond delay="499"/>
                                          </p:stCondLst>
                                        </p:cTn>
                                        <p:tgtEl>
                                          <p:spTgt spid="25"/>
                                        </p:tgtEl>
                                        <p:attrNameLst>
                                          <p:attrName>style.visibility</p:attrName>
                                        </p:attrNameLst>
                                      </p:cBhvr>
                                      <p:to>
                                        <p:strVal val="hidden"/>
                                      </p:to>
                                    </p:set>
                                  </p:childTnLst>
                                </p:cTn>
                              </p:par>
                            </p:childTnLst>
                          </p:cTn>
                        </p:par>
                      </p:childTnLst>
                    </p:cTn>
                  </p:par>
                  <p:par>
                    <p:cTn id="135" fill="hold">
                      <p:stCondLst>
                        <p:cond delay="indefinite"/>
                      </p:stCondLst>
                      <p:childTnLst>
                        <p:par>
                          <p:cTn id="136" fill="hold">
                            <p:stCondLst>
                              <p:cond delay="0"/>
                            </p:stCondLst>
                            <p:childTnLst>
                              <p:par>
                                <p:cTn id="137" presetID="16" presetClass="entr" presetSubtype="21" fill="hold" nodeType="clickEffect">
                                  <p:stCondLst>
                                    <p:cond delay="0"/>
                                  </p:stCondLst>
                                  <p:childTnLst>
                                    <p:set>
                                      <p:cBhvr>
                                        <p:cTn id="138" dur="1" fill="hold">
                                          <p:stCondLst>
                                            <p:cond delay="0"/>
                                          </p:stCondLst>
                                        </p:cTn>
                                        <p:tgtEl>
                                          <p:spTgt spid="41"/>
                                        </p:tgtEl>
                                        <p:attrNameLst>
                                          <p:attrName>style.visibility</p:attrName>
                                        </p:attrNameLst>
                                      </p:cBhvr>
                                      <p:to>
                                        <p:strVal val="visible"/>
                                      </p:to>
                                    </p:set>
                                    <p:animEffect transition="in" filter="barn(inVertical)">
                                      <p:cBhvr>
                                        <p:cTn id="139" dur="500"/>
                                        <p:tgtEl>
                                          <p:spTgt spid="41"/>
                                        </p:tgtEl>
                                      </p:cBhvr>
                                    </p:animEffect>
                                  </p:childTnLst>
                                </p:cTn>
                              </p:par>
                            </p:childTnLst>
                          </p:cTn>
                        </p:par>
                      </p:childTnLst>
                    </p:cTn>
                  </p:par>
                  <p:par>
                    <p:cTn id="140" fill="hold">
                      <p:stCondLst>
                        <p:cond delay="indefinite"/>
                      </p:stCondLst>
                      <p:childTnLst>
                        <p:par>
                          <p:cTn id="141" fill="hold">
                            <p:stCondLst>
                              <p:cond delay="0"/>
                            </p:stCondLst>
                            <p:childTnLst>
                              <p:par>
                                <p:cTn id="142" presetID="16" presetClass="entr" presetSubtype="21" fill="hold" grpId="0" nodeType="clickEffect">
                                  <p:stCondLst>
                                    <p:cond delay="0"/>
                                  </p:stCondLst>
                                  <p:childTnLst>
                                    <p:set>
                                      <p:cBhvr>
                                        <p:cTn id="143" dur="1" fill="hold">
                                          <p:stCondLst>
                                            <p:cond delay="0"/>
                                          </p:stCondLst>
                                        </p:cTn>
                                        <p:tgtEl>
                                          <p:spTgt spid="32"/>
                                        </p:tgtEl>
                                        <p:attrNameLst>
                                          <p:attrName>style.visibility</p:attrName>
                                        </p:attrNameLst>
                                      </p:cBhvr>
                                      <p:to>
                                        <p:strVal val="visible"/>
                                      </p:to>
                                    </p:set>
                                    <p:animEffect transition="in" filter="barn(inVertical)">
                                      <p:cBhvr>
                                        <p:cTn id="144" dur="500"/>
                                        <p:tgtEl>
                                          <p:spTgt spid="32"/>
                                        </p:tgtEl>
                                      </p:cBhvr>
                                    </p:animEffect>
                                  </p:childTnLst>
                                </p:cTn>
                              </p:par>
                            </p:childTnLst>
                          </p:cTn>
                        </p:par>
                      </p:childTnLst>
                    </p:cTn>
                  </p:par>
                  <p:par>
                    <p:cTn id="145" fill="hold">
                      <p:stCondLst>
                        <p:cond delay="indefinite"/>
                      </p:stCondLst>
                      <p:childTnLst>
                        <p:par>
                          <p:cTn id="146" fill="hold">
                            <p:stCondLst>
                              <p:cond delay="0"/>
                            </p:stCondLst>
                            <p:childTnLst>
                              <p:par>
                                <p:cTn id="147" presetID="23" presetClass="exit" presetSubtype="32" fill="hold" nodeType="clickEffect">
                                  <p:stCondLst>
                                    <p:cond delay="0"/>
                                  </p:stCondLst>
                                  <p:childTnLst>
                                    <p:anim calcmode="lin" valueType="num">
                                      <p:cBhvr>
                                        <p:cTn id="148" dur="500"/>
                                        <p:tgtEl>
                                          <p:spTgt spid="41"/>
                                        </p:tgtEl>
                                        <p:attrNameLst>
                                          <p:attrName>ppt_w</p:attrName>
                                        </p:attrNameLst>
                                      </p:cBhvr>
                                      <p:tavLst>
                                        <p:tav tm="0">
                                          <p:val>
                                            <p:strVal val="ppt_w"/>
                                          </p:val>
                                        </p:tav>
                                        <p:tav tm="100000">
                                          <p:val>
                                            <p:fltVal val="0"/>
                                          </p:val>
                                        </p:tav>
                                      </p:tavLst>
                                    </p:anim>
                                    <p:anim calcmode="lin" valueType="num">
                                      <p:cBhvr>
                                        <p:cTn id="149" dur="500"/>
                                        <p:tgtEl>
                                          <p:spTgt spid="41"/>
                                        </p:tgtEl>
                                        <p:attrNameLst>
                                          <p:attrName>ppt_h</p:attrName>
                                        </p:attrNameLst>
                                      </p:cBhvr>
                                      <p:tavLst>
                                        <p:tav tm="0">
                                          <p:val>
                                            <p:strVal val="ppt_h"/>
                                          </p:val>
                                        </p:tav>
                                        <p:tav tm="100000">
                                          <p:val>
                                            <p:fltVal val="0"/>
                                          </p:val>
                                        </p:tav>
                                      </p:tavLst>
                                    </p:anim>
                                    <p:set>
                                      <p:cBhvr>
                                        <p:cTn id="150" dur="1" fill="hold">
                                          <p:stCondLst>
                                            <p:cond delay="499"/>
                                          </p:stCondLst>
                                        </p:cTn>
                                        <p:tgtEl>
                                          <p:spTgt spid="41"/>
                                        </p:tgtEl>
                                        <p:attrNameLst>
                                          <p:attrName>style.visibility</p:attrName>
                                        </p:attrNameLst>
                                      </p:cBhvr>
                                      <p:to>
                                        <p:strVal val="hidden"/>
                                      </p:to>
                                    </p:set>
                                  </p:childTnLst>
                                </p:cTn>
                              </p:par>
                            </p:childTnLst>
                          </p:cTn>
                        </p:par>
                      </p:childTnLst>
                    </p:cTn>
                  </p:par>
                  <p:par>
                    <p:cTn id="151" fill="hold">
                      <p:stCondLst>
                        <p:cond delay="indefinite"/>
                      </p:stCondLst>
                      <p:childTnLst>
                        <p:par>
                          <p:cTn id="152" fill="hold">
                            <p:stCondLst>
                              <p:cond delay="0"/>
                            </p:stCondLst>
                            <p:childTnLst>
                              <p:par>
                                <p:cTn id="153" presetID="16" presetClass="entr" presetSubtype="21" fill="hold" nodeType="clickEffect">
                                  <p:stCondLst>
                                    <p:cond delay="0"/>
                                  </p:stCondLst>
                                  <p:childTnLst>
                                    <p:set>
                                      <p:cBhvr>
                                        <p:cTn id="154" dur="1" fill="hold">
                                          <p:stCondLst>
                                            <p:cond delay="0"/>
                                          </p:stCondLst>
                                        </p:cTn>
                                        <p:tgtEl>
                                          <p:spTgt spid="44"/>
                                        </p:tgtEl>
                                        <p:attrNameLst>
                                          <p:attrName>style.visibility</p:attrName>
                                        </p:attrNameLst>
                                      </p:cBhvr>
                                      <p:to>
                                        <p:strVal val="visible"/>
                                      </p:to>
                                    </p:set>
                                    <p:animEffect transition="in" filter="barn(inVertical)">
                                      <p:cBhvr>
                                        <p:cTn id="155" dur="500"/>
                                        <p:tgtEl>
                                          <p:spTgt spid="44"/>
                                        </p:tgtEl>
                                      </p:cBhvr>
                                    </p:animEffect>
                                  </p:childTnLst>
                                </p:cTn>
                              </p:par>
                              <p:par>
                                <p:cTn id="156" presetID="16" presetClass="entr" presetSubtype="21" fill="hold" nodeType="withEffect">
                                  <p:stCondLst>
                                    <p:cond delay="0"/>
                                  </p:stCondLst>
                                  <p:childTnLst>
                                    <p:set>
                                      <p:cBhvr>
                                        <p:cTn id="157" dur="1" fill="hold">
                                          <p:stCondLst>
                                            <p:cond delay="0"/>
                                          </p:stCondLst>
                                        </p:cTn>
                                        <p:tgtEl>
                                          <p:spTgt spid="47"/>
                                        </p:tgtEl>
                                        <p:attrNameLst>
                                          <p:attrName>style.visibility</p:attrName>
                                        </p:attrNameLst>
                                      </p:cBhvr>
                                      <p:to>
                                        <p:strVal val="visible"/>
                                      </p:to>
                                    </p:set>
                                    <p:animEffect transition="in" filter="barn(inVertical)">
                                      <p:cBhvr>
                                        <p:cTn id="158" dur="500"/>
                                        <p:tgtEl>
                                          <p:spTgt spid="47"/>
                                        </p:tgtEl>
                                      </p:cBhvr>
                                    </p:animEffect>
                                  </p:childTnLst>
                                </p:cTn>
                              </p:par>
                            </p:childTnLst>
                          </p:cTn>
                        </p:par>
                      </p:childTnLst>
                    </p:cTn>
                  </p:par>
                  <p:par>
                    <p:cTn id="159" fill="hold">
                      <p:stCondLst>
                        <p:cond delay="indefinite"/>
                      </p:stCondLst>
                      <p:childTnLst>
                        <p:par>
                          <p:cTn id="160" fill="hold">
                            <p:stCondLst>
                              <p:cond delay="0"/>
                            </p:stCondLst>
                            <p:childTnLst>
                              <p:par>
                                <p:cTn id="161" presetID="16" presetClass="entr" presetSubtype="21" fill="hold" grpId="0" nodeType="clickEffect">
                                  <p:stCondLst>
                                    <p:cond delay="0"/>
                                  </p:stCondLst>
                                  <p:childTnLst>
                                    <p:set>
                                      <p:cBhvr>
                                        <p:cTn id="162" dur="1" fill="hold">
                                          <p:stCondLst>
                                            <p:cond delay="0"/>
                                          </p:stCondLst>
                                        </p:cTn>
                                        <p:tgtEl>
                                          <p:spTgt spid="38"/>
                                        </p:tgtEl>
                                        <p:attrNameLst>
                                          <p:attrName>style.visibility</p:attrName>
                                        </p:attrNameLst>
                                      </p:cBhvr>
                                      <p:to>
                                        <p:strVal val="visible"/>
                                      </p:to>
                                    </p:set>
                                    <p:animEffect transition="in" filter="barn(inVertical)">
                                      <p:cBhvr>
                                        <p:cTn id="163" dur="500"/>
                                        <p:tgtEl>
                                          <p:spTgt spid="38"/>
                                        </p:tgtEl>
                                      </p:cBhvr>
                                    </p:animEffect>
                                  </p:childTnLst>
                                </p:cTn>
                              </p:par>
                            </p:childTnLst>
                          </p:cTn>
                        </p:par>
                      </p:childTnLst>
                    </p:cTn>
                  </p:par>
                  <p:par>
                    <p:cTn id="164" fill="hold">
                      <p:stCondLst>
                        <p:cond delay="indefinite"/>
                      </p:stCondLst>
                      <p:childTnLst>
                        <p:par>
                          <p:cTn id="165" fill="hold">
                            <p:stCondLst>
                              <p:cond delay="0"/>
                            </p:stCondLst>
                            <p:childTnLst>
                              <p:par>
                                <p:cTn id="166" presetID="16" presetClass="entr" presetSubtype="21" fill="hold" grpId="0" nodeType="clickEffect">
                                  <p:stCondLst>
                                    <p:cond delay="0"/>
                                  </p:stCondLst>
                                  <p:childTnLst>
                                    <p:set>
                                      <p:cBhvr>
                                        <p:cTn id="167" dur="1" fill="hold">
                                          <p:stCondLst>
                                            <p:cond delay="0"/>
                                          </p:stCondLst>
                                        </p:cTn>
                                        <p:tgtEl>
                                          <p:spTgt spid="27"/>
                                        </p:tgtEl>
                                        <p:attrNameLst>
                                          <p:attrName>style.visibility</p:attrName>
                                        </p:attrNameLst>
                                      </p:cBhvr>
                                      <p:to>
                                        <p:strVal val="visible"/>
                                      </p:to>
                                    </p:set>
                                    <p:animEffect transition="in" filter="barn(inVertical)">
                                      <p:cBhvr>
                                        <p:cTn id="168"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4" grpId="1" animBg="1"/>
      <p:bldP spid="18" grpId="0" animBg="1"/>
      <p:bldP spid="18" grpId="1" animBg="1"/>
      <p:bldP spid="19" grpId="0" animBg="1"/>
      <p:bldP spid="19" grpId="1" animBg="1"/>
      <p:bldP spid="27" grpId="0"/>
      <p:bldP spid="28" grpId="0"/>
      <p:bldP spid="29" grpId="0"/>
      <p:bldP spid="30" grpId="0"/>
      <p:bldP spid="31" grpId="0"/>
      <p:bldP spid="32" grpId="0"/>
      <p:bldP spid="34" grpId="0"/>
      <p:bldP spid="35" grpId="0"/>
      <p:bldP spid="36" grpId="0"/>
      <p:bldP spid="37" grpId="0"/>
      <p:bldP spid="38"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ounded Rectangle 1"/>
          <p:cNvSpPr/>
          <p:nvPr/>
        </p:nvSpPr>
        <p:spPr>
          <a:xfrm>
            <a:off x="6927" y="0"/>
            <a:ext cx="3505200" cy="6858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smtClean="0">
                <a:solidFill>
                  <a:srgbClr val="FF0000"/>
                </a:solidFill>
                <a:latin typeface="Times New Roman" panose="02020603050405020304" pitchFamily="18" charset="0"/>
                <a:cs typeface="Times New Roman" panose="02020603050405020304" pitchFamily="18" charset="0"/>
              </a:rPr>
              <a:t>VẬN DỤNG</a:t>
            </a:r>
            <a:endParaRPr lang="en-US" sz="3200" dirty="0">
              <a:solidFill>
                <a:srgbClr val="FF0000"/>
              </a:solidFill>
              <a:latin typeface="Times New Roman" panose="02020603050405020304" pitchFamily="18" charset="0"/>
              <a:cs typeface="Times New Roman" panose="02020603050405020304" pitchFamily="18" charset="0"/>
            </a:endParaRPr>
          </a:p>
        </p:txBody>
      </p:sp>
      <p:sp>
        <p:nvSpPr>
          <p:cNvPr id="3" name="Rectangle 2"/>
          <p:cNvSpPr/>
          <p:nvPr/>
        </p:nvSpPr>
        <p:spPr>
          <a:xfrm>
            <a:off x="533400" y="819150"/>
            <a:ext cx="8077200" cy="3539430"/>
          </a:xfrm>
          <a:prstGeom prst="rect">
            <a:avLst/>
          </a:prstGeom>
        </p:spPr>
        <p:txBody>
          <a:bodyPr wrap="square">
            <a:spAutoFit/>
          </a:bodyPr>
          <a:lstStyle/>
          <a:p>
            <a:pPr marL="514350" indent="-514350">
              <a:buAutoNum type="arabicPeriod"/>
            </a:pPr>
            <a:r>
              <a:rPr lang="vi-VN" sz="2800" dirty="0" smtClean="0">
                <a:solidFill>
                  <a:srgbClr val="0070C0"/>
                </a:solidFill>
                <a:latin typeface="+mj-lt"/>
              </a:rPr>
              <a:t>Thời </a:t>
            </a:r>
            <a:r>
              <a:rPr lang="vi-VN" sz="2800" dirty="0">
                <a:solidFill>
                  <a:srgbClr val="0070C0"/>
                </a:solidFill>
                <a:latin typeface="+mj-lt"/>
              </a:rPr>
              <a:t>gian hiện tại trong năm ở Thành phố Hồ Chí Minh đang là mùa gì? Em hãy vẽ tranh hoặc tự chụp những tấm ảnh thật đẹp về thiên nhiên và con người Thành phố mình trong mùa này và chia sẻ cho lớp cùng xem nhé! </a:t>
            </a:r>
            <a:endParaRPr lang="en-US" sz="2800" dirty="0" smtClean="0">
              <a:solidFill>
                <a:srgbClr val="0070C0"/>
              </a:solidFill>
              <a:latin typeface="+mj-lt"/>
            </a:endParaRPr>
          </a:p>
          <a:p>
            <a:pPr marL="514350" indent="-514350">
              <a:buAutoNum type="arabicPeriod"/>
            </a:pPr>
            <a:r>
              <a:rPr lang="vi-VN" sz="2800" dirty="0" smtClean="0">
                <a:solidFill>
                  <a:srgbClr val="7030A0"/>
                </a:solidFill>
                <a:latin typeface="+mj-lt"/>
              </a:rPr>
              <a:t>Em </a:t>
            </a:r>
            <a:r>
              <a:rPr lang="vi-VN" sz="2800" dirty="0">
                <a:solidFill>
                  <a:srgbClr val="7030A0"/>
                </a:solidFill>
                <a:latin typeface="+mj-lt"/>
              </a:rPr>
              <a:t>hãy làm thẻ hình ghi nhớ đặc trưng 12 tháng của Thành phố Hồ Chí Minh với những biểu tượng hoa, lá, nắng, mưa thật sinh động nhé</a:t>
            </a:r>
            <a:endParaRPr lang="en-US" sz="2800" dirty="0">
              <a:solidFill>
                <a:srgbClr val="7030A0"/>
              </a:solidFill>
              <a:latin typeface="+mj-lt"/>
            </a:endParaRPr>
          </a:p>
        </p:txBody>
      </p:sp>
    </p:spTree>
    <p:extLst>
      <p:ext uri="{BB962C8B-B14F-4D97-AF65-F5344CB8AC3E}">
        <p14:creationId xmlns:p14="http://schemas.microsoft.com/office/powerpoint/2010/main" val="1947485273"/>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200" y="30646"/>
            <a:ext cx="9067800" cy="4979504"/>
          </a:xfrm>
          <a:prstGeom prst="rect">
            <a:avLst/>
          </a:prstGeom>
        </p:spPr>
      </p:pic>
    </p:spTree>
    <p:extLst>
      <p:ext uri="{BB962C8B-B14F-4D97-AF65-F5344CB8AC3E}">
        <p14:creationId xmlns:p14="http://schemas.microsoft.com/office/powerpoint/2010/main" val="373879153"/>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2400" y="133350"/>
            <a:ext cx="8839200" cy="4953000"/>
          </a:xfrm>
          <a:prstGeom prst="rect">
            <a:avLst/>
          </a:prstGeom>
        </p:spPr>
      </p:pic>
    </p:spTree>
    <p:extLst>
      <p:ext uri="{BB962C8B-B14F-4D97-AF65-F5344CB8AC3E}">
        <p14:creationId xmlns:p14="http://schemas.microsoft.com/office/powerpoint/2010/main" val="2541356410"/>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319"/>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spTree>
    <p:extLst>
      <p:ext uri="{BB962C8B-B14F-4D97-AF65-F5344CB8AC3E}">
        <p14:creationId xmlns:p14="http://schemas.microsoft.com/office/powerpoint/2010/main" val="705677635"/>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90084" y="133350"/>
            <a:ext cx="6283500" cy="3530400"/>
          </a:xfrm>
        </p:spPr>
        <p:txBody>
          <a:bodyPr/>
          <a:lstStyle/>
          <a:p>
            <a:r>
              <a:rPr lang="en-US" sz="5500" dirty="0"/>
              <a:t>CẢM ƠN SỰ THEO DÕI CỦA CÁC EM!</a:t>
            </a:r>
          </a:p>
        </p:txBody>
      </p:sp>
      <p:pic>
        <p:nvPicPr>
          <p:cNvPr id="3076" name="Picture 4">
            <a:extLst>
              <a:ext uri="{FF2B5EF4-FFF2-40B4-BE49-F238E27FC236}">
                <a16:creationId xmlns:a16="http://schemas.microsoft.com/office/drawing/2014/main" xmlns="" id="{3B7954E3-4912-2B44-B4D6-08C3F13D4C3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3982" y="3562489"/>
            <a:ext cx="1632416" cy="1470255"/>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4">
            <a:extLst>
              <a:ext uri="{FF2B5EF4-FFF2-40B4-BE49-F238E27FC236}">
                <a16:creationId xmlns:a16="http://schemas.microsoft.com/office/drawing/2014/main" xmlns="" id="{1D488753-8DC4-E44D-B467-99AFA304CED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204845" y="3642899"/>
            <a:ext cx="1632416" cy="1470255"/>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a:extLst>
              <a:ext uri="{FF2B5EF4-FFF2-40B4-BE49-F238E27FC236}">
                <a16:creationId xmlns:a16="http://schemas.microsoft.com/office/drawing/2014/main" xmlns="" id="{CB7048D5-17B8-1C48-8850-9E613BA160E0}"/>
              </a:ext>
            </a:extLst>
          </p:cNvPr>
          <p:cNvPicPr>
            <a:picLocks noChangeAspect="1"/>
          </p:cNvPicPr>
          <p:nvPr/>
        </p:nvPicPr>
        <p:blipFill rotWithShape="1">
          <a:blip r:embed="rId3">
            <a:extLst>
              <a:ext uri="{28A0092B-C50C-407E-A947-70E740481C1C}">
                <a14:useLocalDpi xmlns:a14="http://schemas.microsoft.com/office/drawing/2010/main"/>
              </a:ext>
            </a:extLst>
          </a:blip>
          <a:srcRect/>
          <a:stretch/>
        </p:blipFill>
        <p:spPr>
          <a:xfrm>
            <a:off x="7391400" y="114403"/>
            <a:ext cx="1387366" cy="1866693"/>
          </a:xfrm>
          <a:prstGeom prst="rect">
            <a:avLst/>
          </a:prstGeom>
          <a:ln>
            <a:noFill/>
          </a:ln>
        </p:spPr>
      </p:pic>
    </p:spTree>
    <p:extLst>
      <p:ext uri="{BB962C8B-B14F-4D97-AF65-F5344CB8AC3E}">
        <p14:creationId xmlns:p14="http://schemas.microsoft.com/office/powerpoint/2010/main" val="4095440180"/>
      </p:ext>
    </p:extLst>
  </p:cSld>
  <p:clrMapOvr>
    <a:masterClrMapping/>
  </p:clrMapOvr>
  <mc:AlternateContent xmlns:mc="http://schemas.openxmlformats.org/markup-compatibility/2006" xmlns:p14="http://schemas.microsoft.com/office/powerpoint/2010/main">
    <mc:Choice Requires="p14">
      <p:transition spd="med">
        <p14:rippl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1" presetClass="entr" presetSubtype="0" fill="hold" grpId="0" nodeType="withEffect">
                                  <p:stCondLst>
                                    <p:cond delay="0"/>
                                  </p:stCondLst>
                                  <p:iterate type="lt">
                                    <p:tmPct val="10000"/>
                                  </p:iterate>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ppt_x</p:attrName>
                                        </p:attrNameLst>
                                      </p:cBhvr>
                                      <p:tavLst>
                                        <p:tav tm="0">
                                          <p:val>
                                            <p:strVal val="#ppt_x"/>
                                          </p:val>
                                        </p:tav>
                                        <p:tav tm="50000">
                                          <p:val>
                                            <p:strVal val="#ppt_x+.1"/>
                                          </p:val>
                                        </p:tav>
                                        <p:tav tm="100000">
                                          <p:val>
                                            <p:strVal val="#ppt_x"/>
                                          </p:val>
                                        </p:tav>
                                      </p:tavLst>
                                    </p:anim>
                                    <p:anim calcmode="lin" valueType="num">
                                      <p:cBhvr>
                                        <p:cTn id="8" dur="500" fill="hold"/>
                                        <p:tgtEl>
                                          <p:spTgt spid="2"/>
                                        </p:tgtEl>
                                        <p:attrNameLst>
                                          <p:attrName>ppt_y</p:attrName>
                                        </p:attrNameLst>
                                      </p:cBhvr>
                                      <p:tavLst>
                                        <p:tav tm="0">
                                          <p:val>
                                            <p:strVal val="#ppt_y"/>
                                          </p:val>
                                        </p:tav>
                                        <p:tav tm="100000">
                                          <p:val>
                                            <p:strVal val="#ppt_y"/>
                                          </p:val>
                                        </p:tav>
                                      </p:tavLst>
                                    </p:anim>
                                    <p:anim calcmode="lin" valueType="num">
                                      <p:cBhvr>
                                        <p:cTn id="9" dur="500" fill="hold"/>
                                        <p:tgtEl>
                                          <p:spTgt spid="2"/>
                                        </p:tgtEl>
                                        <p:attrNameLst>
                                          <p:attrName>ppt_h</p:attrName>
                                        </p:attrNameLst>
                                      </p:cBhvr>
                                      <p:tavLst>
                                        <p:tav tm="0">
                                          <p:val>
                                            <p:strVal val="#ppt_h/10"/>
                                          </p:val>
                                        </p:tav>
                                        <p:tav tm="50000">
                                          <p:val>
                                            <p:strVal val="#ppt_h+.01"/>
                                          </p:val>
                                        </p:tav>
                                        <p:tav tm="100000">
                                          <p:val>
                                            <p:strVal val="#ppt_h"/>
                                          </p:val>
                                        </p:tav>
                                      </p:tavLst>
                                    </p:anim>
                                    <p:anim calcmode="lin" valueType="num">
                                      <p:cBhvr>
                                        <p:cTn id="10" dur="500" fill="hold"/>
                                        <p:tgtEl>
                                          <p:spTgt spid="2"/>
                                        </p:tgtEl>
                                        <p:attrNameLst>
                                          <p:attrName>ppt_w</p:attrName>
                                        </p:attrNameLst>
                                      </p:cBhvr>
                                      <p:tavLst>
                                        <p:tav tm="0">
                                          <p:val>
                                            <p:strVal val="#ppt_w/10"/>
                                          </p:val>
                                        </p:tav>
                                        <p:tav tm="50000">
                                          <p:val>
                                            <p:strVal val="#ppt_w+.01"/>
                                          </p:val>
                                        </p:tav>
                                        <p:tav tm="100000">
                                          <p:val>
                                            <p:strVal val="#ppt_w"/>
                                          </p:val>
                                        </p:tav>
                                      </p:tavLst>
                                    </p:anim>
                                    <p:animEffect transition="in" filter="fade">
                                      <p:cBhvr>
                                        <p:cTn id="11" dur="500" tmFilter="0,0; .5, 1; 1, 1"/>
                                        <p:tgtEl>
                                          <p:spTgt spid="2"/>
                                        </p:tgtEl>
                                      </p:cBhvr>
                                    </p:animEffect>
                                  </p:childTnLst>
                                </p:cTn>
                              </p:par>
                            </p:childTnLst>
                          </p:cTn>
                        </p:par>
                        <p:par>
                          <p:cTn id="12" fill="hold">
                            <p:stCondLst>
                              <p:cond delay="1600"/>
                            </p:stCondLst>
                            <p:childTnLst>
                              <p:par>
                                <p:cTn id="13" presetID="8" presetClass="emph" presetSubtype="0" fill="hold" nodeType="afterEffect">
                                  <p:stCondLst>
                                    <p:cond delay="0"/>
                                  </p:stCondLst>
                                  <p:iterate type="lt">
                                    <p:tmPct val="0"/>
                                  </p:iterate>
                                  <p:childTnLst>
                                    <p:animRot by="21600000">
                                      <p:cBhvr>
                                        <p:cTn id="14" dur="2000" fill="hold"/>
                                        <p:tgtEl>
                                          <p:spTgt spid="2"/>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tags/tag1.xml><?xml version="1.0" encoding="utf-8"?>
<p:tagLst xmlns:a="http://schemas.openxmlformats.org/drawingml/2006/main" xmlns:r="http://schemas.openxmlformats.org/officeDocument/2006/relationships" xmlns:p="http://schemas.openxmlformats.org/presentationml/2006/main">
  <p:tag name="MMPROD_NEXTUNIQUEID" val="10009"/>
  <p:tag name="MMPROD_UIDATA" val="&lt;database version=&quot;11.0&quot;&gt;&lt;object type=&quot;1&quot; unique_id=&quot;10001&quot;&gt;&lt;object type=&quot;2&quot; unique_id=&quot;10002&quot;&gt;&lt;object type=&quot;3&quot; unique_id=&quot;10003&quot;&gt;&lt;property id=&quot;20148&quot; value=&quot;5&quot;/&gt;&lt;property id=&quot;20300&quot; value=&quot;Slide 2 - &amp;quot;A.  Khởi Động&amp;quot;&quot;/&gt;&lt;property id=&quot;20307&quot; value=&quot;629&quot;/&gt;&lt;/object&gt;&lt;object type=&quot;3&quot; unique_id=&quot;10004&quot;&gt;&lt;property id=&quot;20148&quot; value=&quot;5&quot;/&gt;&lt;property id=&quot;20300&quot; value=&quot;Slide 4&quot;/&gt;&lt;property id=&quot;20307&quot; value=&quot;637&quot;/&gt;&lt;/object&gt;&lt;object type=&quot;3&quot; unique_id=&quot;10005&quot;&gt;&lt;property id=&quot;20148&quot; value=&quot;5&quot;/&gt;&lt;property id=&quot;20300&quot; value=&quot;Slide 5&quot;/&gt;&lt;property id=&quot;20307&quot; value=&quot;636&quot;/&gt;&lt;/object&gt;&lt;object type=&quot;3&quot; unique_id=&quot;10006&quot;&gt;&lt;property id=&quot;20148&quot; value=&quot;5&quot;/&gt;&lt;property id=&quot;20300&quot; value=&quot;Slide 6&quot;/&gt;&lt;property id=&quot;20307&quot; value=&quot;442&quot;/&gt;&lt;/object&gt;&lt;object type=&quot;3&quot; unique_id=&quot;10007&quot;&gt;&lt;property id=&quot;20148&quot; value=&quot;5&quot;/&gt;&lt;property id=&quot;20300&quot; value=&quot;Slide 7&quot;/&gt;&lt;property id=&quot;20307&quot; value=&quot;397&quot;/&gt;&lt;/object&gt;&lt;object type=&quot;3&quot; unique_id=&quot;10009&quot;&gt;&lt;property id=&quot;20148&quot; value=&quot;5&quot;/&gt;&lt;property id=&quot;20300&quot; value=&quot;Slide 14 - &amp;quot;Nội dung chính&amp;quot;&quot;/&gt;&lt;property id=&quot;20307&quot; value=&quot;322&quot;/&gt;&lt;/object&gt;&lt;object type=&quot;3&quot; unique_id=&quot;10010&quot;&gt;&lt;property id=&quot;20148&quot; value=&quot;5&quot;/&gt;&lt;property id=&quot;20300&quot; value=&quot;Slide 16 - &amp;quot;Điều kiện tự nhiên&amp;quot;&quot;/&gt;&lt;property id=&quot;20307&quot; value=&quot;262&quot;/&gt;&lt;/object&gt;&lt;object type=&quot;3&quot; unique_id=&quot;10012&quot;&gt;&lt;property id=&quot;20148&quot; value=&quot;5&quot;/&gt;&lt;property id=&quot;20300&quot; value=&quot;Slide 22 - &amp;quot;II. &amp;quot;&quot;/&gt;&lt;property id=&quot;20307&quot; value=&quot;267&quot;/&gt;&lt;/object&gt;&lt;object type=&quot;3&quot; unique_id=&quot;10013&quot;&gt;&lt;property id=&quot;20148&quot; value=&quot;5&quot;/&gt;&lt;property id=&quot;20300&quot; value=&quot;Slide 23&quot;/&gt;&lt;property id=&quot;20307&quot; value=&quot;289&quot;/&gt;&lt;/object&gt;&lt;object type=&quot;3&quot; unique_id=&quot;10016&quot;&gt;&lt;property id=&quot;20148&quot; value=&quot;5&quot;/&gt;&lt;property id=&quot;20300&quot; value=&quot;Slide 27&quot;/&gt;&lt;property id=&quot;20307&quot; value=&quot;628&quot;/&gt;&lt;/object&gt;&lt;object type=&quot;3&quot; unique_id=&quot;10017&quot;&gt;&lt;property id=&quot;20148&quot; value=&quot;5&quot;/&gt;&lt;property id=&quot;20300&quot; value=&quot;Slide 30 - &amp;quot;III. &amp;quot;&quot;/&gt;&lt;property id=&quot;20307&quot; value=&quot;276&quot;/&gt;&lt;/object&gt;&lt;object type=&quot;3&quot; unique_id=&quot;10019&quot;&gt;&lt;property id=&quot;20148&quot; value=&quot;5&quot;/&gt;&lt;property id=&quot;20300&quot; value=&quot;Slide 33 - &amp;quot;3. Những thành tựu văn hoá tiêu biểu &amp;quot;&quot;/&gt;&lt;property id=&quot;20307&quot; value=&quot;272&quot;/&gt;&lt;/object&gt;&lt;object type=&quot;3&quot; unique_id=&quot;10021&quot;&gt;&lt;property id=&quot;20148&quot; value=&quot;5&quot;/&gt;&lt;property id=&quot;20300&quot; value=&quot;Slide 35 - &amp;quot;LUYỆN TẬP, VẬN DỤNG&amp;quot;&quot;/&gt;&lt;property id=&quot;20307&quot; value=&quot;282&quot;/&gt;&lt;/object&gt;&lt;object type=&quot;3&quot; unique_id=&quot;10024&quot;&gt;&lt;property id=&quot;20148&quot; value=&quot;5&quot;/&gt;&lt;property id=&quot;20300&quot; value=&quot;Slide 38&quot;/&gt;&lt;property id=&quot;20307&quot; value=&quot;633&quot;/&gt;&lt;/object&gt;&lt;object type=&quot;3&quot; unique_id=&quot;10025&quot;&gt;&lt;property id=&quot;20148&quot; value=&quot;5&quot;/&gt;&lt;property id=&quot;20300&quot; value=&quot;Slide 39&quot;/&gt;&lt;property id=&quot;20307&quot; value=&quot;324&quot;/&gt;&lt;/object&gt;&lt;object type=&quot;3&quot; unique_id=&quot;10026&quot;&gt;&lt;property id=&quot;20148&quot; value=&quot;5&quot;/&gt;&lt;property id=&quot;20300&quot; value=&quot;Slide 42&quot;/&gt;&lt;property id=&quot;20307&quot; value=&quot;304&quot;/&gt;&lt;/object&gt;&lt;object type=&quot;3&quot; unique_id=&quot;10027&quot;&gt;&lt;property id=&quot;20148&quot; value=&quot;5&quot;/&gt;&lt;property id=&quot;20300&quot; value=&quot;Slide 43 - &amp;quot;CẢM ƠN SỰ THEO DÕI CỦA CÁC EM!&amp;quot;&quot;/&gt;&lt;property id=&quot;20307&quot; value=&quot;320&quot;/&gt;&lt;/object&gt;&lt;object type=&quot;3&quot; unique_id=&quot;10028&quot;&gt;&lt;property id=&quot;20148&quot; value=&quot;5&quot;/&gt;&lt;property id=&quot;20300&quot; value=&quot;Slide 44 - &amp;quot;Tôn giáo &amp;quot;&quot;/&gt;&lt;property id=&quot;20307&quot; value=&quot;316&quot;/&gt;&lt;/object&gt;&lt;object type=&quot;3&quot; unique_id=&quot;10029&quot;&gt;&lt;property id=&quot;20148&quot; value=&quot;5&quot;/&gt;&lt;property id=&quot;20300&quot; value=&quot;Slide 45 - &amp;quot;Sử thi Ma-ha-bha-ra-ta và Ra-ma-y-a-na&amp;quot;&quot;/&gt;&lt;property id=&quot;20307&quot; value=&quot;315&quot;/&gt;&lt;/object&gt;&lt;object type=&quot;3&quot; unique_id=&quot;10030&quot;&gt;&lt;property id=&quot;20148&quot; value=&quot;5&quot;/&gt;&lt;property id=&quot;20300&quot; value=&quot;Slide 46 - &amp;quot;Chữ viết&amp;quot;&quot;/&gt;&lt;property id=&quot;20307&quot; value=&quot;317&quot;/&gt;&lt;/object&gt;&lt;object type=&quot;3&quot; unique_id=&quot;10031&quot;&gt;&lt;property id=&quot;20148&quot; value=&quot;5&quot;/&gt;&lt;property id=&quot;20300&quot; value=&quot;Slide 47 - &amp;quot;Cột đá A-sô-ca &amp;quot;&quot;/&gt;&lt;property id=&quot;20307&quot; value=&quot;313&quot;/&gt;&lt;/object&gt;&lt;object type=&quot;3&quot; unique_id=&quot;10032&quot;&gt;&lt;property id=&quot;20148&quot; value=&quot;5&quot;/&gt;&lt;property id=&quot;20300&quot; value=&quot;Slide 48 - &amp;quot;Đại bảo tháp San-chi&amp;quot;&quot;/&gt;&lt;property id=&quot;20307&quot; value=&quot;314&quot;/&gt;&lt;/object&gt;&lt;object type=&quot;3&quot; unique_id=&quot;10033&quot;&gt;&lt;property id=&quot;20148&quot; value=&quot;5&quot;/&gt;&lt;property id=&quot;20300&quot; value=&quot;Slide 49 - &amp;quot;Toán học &amp;quot;&quot;/&gt;&lt;property id=&quot;20307&quot; value=&quot;321&quot;/&gt;&lt;/object&gt;&lt;object type=&quot;3&quot; unique_id=&quot;10034&quot;&gt;&lt;property id=&quot;20148&quot; value=&quot;5&quot;/&gt;&lt;property id=&quot;20300&quot; value=&quot;Slide 50&quot;/&gt;&lt;property id=&quot;20307&quot; value=&quot;626&quot;/&gt;&lt;/object&gt;&lt;object type=&quot;3&quot; unique_id=&quot;10171&quot;&gt;&lt;property id=&quot;20148&quot; value=&quot;5&quot;/&gt;&lt;property id=&quot;20300&quot; value=&quot;Slide 24 - &amp;quot;Câu hỏi; Chế độ đẳng cấp trong xã hội Ấn Độ cổ đại được phân chia dựa trên cơ sở nào? A. Dựa trên sự phân biệt về &quot;/&gt;&lt;property id=&quot;20307&quot; value=&quot;638&quot;/&gt;&lt;/object&gt;&lt;object type=&quot;3&quot; unique_id=&quot;10172&quot;&gt;&lt;property id=&quot;20148&quot; value=&quot;5&quot;/&gt;&lt;property id=&quot;20300&quot; value=&quot;Slide 25 - &amp;quot;Quan sát sơ đồ các đẳng cấp trong xã hội Ấn Độ cổ đại, hãy cho biết đẳng cấp nào có vị thế cao nhất? A. Su - đra B&quot;/&gt;&lt;property id=&quot;20307&quot; value=&quot;639&quot;/&gt;&lt;/object&gt;&lt;object type=&quot;3&quot; unique_id=&quot;47118&quot;&gt;&lt;property id=&quot;20148&quot; value=&quot;5&quot;/&gt;&lt;property id=&quot;20300&quot; value=&quot;Slide 1&quot;/&gt;&lt;property id=&quot;20307&quot; value=&quot;640&quot;/&gt;&lt;/object&gt;&lt;object type=&quot;3&quot; unique_id=&quot;47119&quot;&gt;&lt;property id=&quot;20148&quot; value=&quot;5&quot;/&gt;&lt;property id=&quot;20300&quot; value=&quot;Slide 3 - &amp;quot;VIDEO DẪN DẮT CỦA GIÁO VIÊN&amp;quot;&quot;/&gt;&lt;property id=&quot;20307&quot; value=&quot;641&quot;/&gt;&lt;/object&gt;&lt;object type=&quot;3&quot; unique_id=&quot;47120&quot;&gt;&lt;property id=&quot;20148&quot; value=&quot;5&quot;/&gt;&lt;property id=&quot;20300&quot; value=&quot;Slide 8&quot;/&gt;&lt;property id=&quot;20307&quot; value=&quot;642&quot;/&gt;&lt;/object&gt;&lt;object type=&quot;3&quot; unique_id=&quot;47121&quot;&gt;&lt;property id=&quot;20148&quot; value=&quot;5&quot;/&gt;&lt;property id=&quot;20300&quot; value=&quot;Slide 9 - &amp;quot;Bài tập  1&amp;quot;&quot;/&gt;&lt;property id=&quot;20307&quot; value=&quot;643&quot;/&gt;&lt;/object&gt;&lt;object type=&quot;3&quot; unique_id=&quot;47122&quot;&gt;&lt;property id=&quot;20148&quot; value=&quot;5&quot;/&gt;&lt;property id=&quot;20300&quot; value=&quot;Slide 10 - &amp;quot;Video những điều thú vị về Ấn Độ&amp;quot;&quot;/&gt;&lt;property id=&quot;20307&quot; value=&quot;645&quot;/&gt;&lt;/object&gt;&lt;object type=&quot;3&quot; unique_id=&quot;47123&quot;&gt;&lt;property id=&quot;20148&quot; value=&quot;5&quot;/&gt;&lt;property id=&quot;20300&quot; value=&quot;Slide 11 - &amp;quot;Video ghi hinh dẫn vào bài giảng&amp;quot;&quot;/&gt;&lt;property id=&quot;20307&quot; value=&quot;646&quot;/&gt;&lt;/object&gt;&lt;object type=&quot;3&quot; unique_id=&quot;47124&quot;&gt;&lt;property id=&quot;20148&quot; value=&quot;5&quot;/&gt;&lt;property id=&quot;20300&quot; value=&quot;Slide 13&quot;/&gt;&lt;property id=&quot;20307&quot; value=&quot;648&quot;/&gt;&lt;/object&gt;&lt;object type=&quot;3&quot; unique_id=&quot;47125&quot;&gt;&lt;property id=&quot;20148&quot; value=&quot;5&quot;/&gt;&lt;property id=&quot;20300&quot; value=&quot;Slide 15 - &amp;quot;Mục tiêu cần đạt&amp;quot;&quot;/&gt;&lt;property id=&quot;20307&quot; value=&quot;647&quot;/&gt;&lt;/object&gt;&lt;object type=&quot;3&quot; unique_id=&quot;47126&quot;&gt;&lt;property id=&quot;20148&quot; value=&quot;5&quot;/&gt;&lt;property id=&quot;20300&quot; value=&quot;Slide 17 - &amp;quot;Vị trí địa lí: &amp;quot;&quot;/&gt;&lt;property id=&quot;20307&quot; value=&quot;649&quot;/&gt;&lt;/object&gt;&lt;object type=&quot;3&quot; unique_id=&quot;47127&quot;&gt;&lt;property id=&quot;20148&quot; value=&quot;5&quot;/&gt;&lt;property id=&quot;20300&quot; value=&quot;Slide 18 - &amp;quot;- Địa hình:&amp;quot;&quot;/&gt;&lt;property id=&quot;20307&quot; value=&quot;652&quot;/&gt;&lt;/object&gt;&lt;object type=&quot;3&quot; unique_id=&quot;47128&quot;&gt;&lt;property id=&quot;20148&quot; value=&quot;5&quot;/&gt;&lt;property id=&quot;20300&quot; value=&quot;Slide 19 - &amp;quot;Khí hậu:&amp;quot;&quot;/&gt;&lt;property id=&quot;20307&quot; value=&quot;651&quot;/&gt;&lt;/object&gt;&lt;object type=&quot;3&quot; unique_id=&quot;47129&quot;&gt;&lt;property id=&quot;20148&quot; value=&quot;5&quot;/&gt;&lt;property id=&quot;20300&quot; value=&quot;Slide 20 - &amp;quot;-Sông ngòi: &amp;quot;&quot;/&gt;&lt;property id=&quot;20307&quot; value=&quot;653&quot;/&gt;&lt;/object&gt;&lt;object type=&quot;3&quot; unique_id=&quot;47130&quot;&gt;&lt;property id=&quot;20148&quot; value=&quot;5&quot;/&gt;&lt;property id=&quot;20300&quot; value=&quot;Slide 21 - &amp;quot;Video  dẫn dắt sang mục mới&amp;quot;&quot;/&gt;&lt;property id=&quot;20307&quot; value=&quot;654&quot;/&gt;&lt;/object&gt;&lt;object type=&quot;3&quot; unique_id=&quot;47131&quot;&gt;&lt;property id=&quot;20148&quot; value=&quot;5&quot;/&gt;&lt;property id=&quot;20300&quot; value=&quot;Slide 26 - &amp;quot;Quan sát sơ đồ các đẳng cấp trong xã hội Ấn Độ cổ đại, hãy cho biết đẳng cấp nào có vị thế thấp nhất? A. Su - đra &quot;/&gt;&lt;property id=&quot;20307&quot; value=&quot;655&quot;/&gt;&lt;/object&gt;&lt;object type=&quot;3&quot; unique_id=&quot;47132&quot;&gt;&lt;property id=&quot;20148&quot; value=&quot;5&quot;/&gt;&lt;property id=&quot;20300&quot; value=&quot;Slide 28 - &amp;quot;Video dẫn dắt về nạn phân biệt chủng tộc.&amp;quot;&quot;/&gt;&lt;property id=&quot;20307&quot; value=&quot;657&quot;/&gt;&lt;/object&gt;&lt;object type=&quot;3&quot; unique_id=&quot;47133&quot;&gt;&lt;property id=&quot;20148&quot; value=&quot;5&quot;/&gt;&lt;property id=&quot;20300&quot; value=&quot;Slide 29 - &amp;quot;Video chuyển sang mục mới &amp;quot;&quot;/&gt;&lt;property id=&quot;20307&quot; value=&quot;658&quot;/&gt;&lt;/object&gt;&lt;object type=&quot;3&quot; unique_id=&quot;47134&quot;&gt;&lt;property id=&quot;20148&quot; value=&quot;5&quot;/&gt;&lt;property id=&quot;20300&quot; value=&quot;Slide 31 - &amp;quot;Video về thành tựu văn hóa Ấn Độ&amp;quot;&quot;/&gt;&lt;property id=&quot;20307&quot; value=&quot;659&quot;/&gt;&lt;/object&gt;&lt;object type=&quot;3&quot; unique_id=&quot;47135&quot;&gt;&lt;property id=&quot;20148&quot; value=&quot;5&quot;/&gt;&lt;property id=&quot;20300&quot; value=&quot;Slide 32&quot;/&gt;&lt;property id=&quot;20307&quot; value=&quot;656&quot;/&gt;&lt;/object&gt;&lt;object type=&quot;3&quot; unique_id=&quot;47461&quot;&gt;&lt;property id=&quot;20148&quot; value=&quot;5&quot;/&gt;&lt;property id=&quot;20300&quot; value=&quot;Slide 12 - &amp;quot;HÌNH THÀNH KIẾN THỨC&amp;quot;&quot;/&gt;&lt;property id=&quot;20307&quot; value=&quot;664&quot;/&gt;&lt;/object&gt;&lt;object type=&quot;3&quot; unique_id=&quot;47462&quot;&gt;&lt;property id=&quot;20148&quot; value=&quot;5&quot;/&gt;&lt;property id=&quot;20300&quot; value=&quot;Slide 36 - &amp;quot;LUYỆN TẬP&amp;quot;&quot;/&gt;&lt;property id=&quot;20307&quot; value=&quot;662&quot;/&gt;&lt;/object&gt;&lt;object type=&quot;3&quot; unique_id=&quot;47463&quot;&gt;&lt;property id=&quot;20148&quot; value=&quot;5&quot;/&gt;&lt;property id=&quot;20300&quot; value=&quot;Slide 37&quot;/&gt;&lt;property id=&quot;20307&quot; value=&quot;661&quot;/&gt;&lt;/object&gt;&lt;object type=&quot;3&quot; unique_id=&quot;47464&quot;&gt;&lt;property id=&quot;20148&quot; value=&quot;5&quot;/&gt;&lt;property id=&quot;20300&quot; value=&quot;Slide 40 - &amp;quot;TÌM TÒI, MỞ RỘNG&amp;quot;&quot;/&gt;&lt;property id=&quot;20307&quot; value=&quot;663&quot;/&gt;&lt;/object&gt;&lt;object type=&quot;3&quot; unique_id=&quot;47465&quot;&gt;&lt;property id=&quot;20148&quot; value=&quot;5&quot;/&gt;&lt;property id=&quot;20300&quot; value=&quot;Slide 41&quot;/&gt;&lt;property id=&quot;20307&quot; value=&quot;660&quot;/&gt;&lt;/object&gt;&lt;object type=&quot;3&quot; unique_id=&quot;47623&quot;&gt;&lt;property id=&quot;20148&quot; value=&quot;5&quot;/&gt;&lt;property id=&quot;20300&quot; value=&quot;Slide 34&quot;/&gt;&lt;property id=&quot;20307&quot; value=&quot;666&quot;/&gt;&lt;/object&gt;&lt;/object&gt;&lt;object type=&quot;8&quot; unique_id=&quot;10068&quot;&gt;&lt;/object&gt;&lt;/object&gt;&lt;/database&gt;"/>
  <p:tag name="SECTOMILLISECCONVERTED" val="1"/>
</p:tagLst>
</file>

<file path=ppt/theme/theme1.xml><?xml version="1.0" encoding="utf-8"?>
<a:theme xmlns:a="http://schemas.openxmlformats.org/drawingml/2006/main" name="Lección de Historia de España by Slidesgo">
  <a:themeElements>
    <a:clrScheme name="Simple Light">
      <a:dk1>
        <a:srgbClr val="000000"/>
      </a:dk1>
      <a:lt1>
        <a:srgbClr val="FFFFFF"/>
      </a:lt1>
      <a:dk2>
        <a:srgbClr val="A01127"/>
      </a:dk2>
      <a:lt2>
        <a:srgbClr val="EFDAA3"/>
      </a:lt2>
      <a:accent1>
        <a:srgbClr val="FEFCE3"/>
      </a:accent1>
      <a:accent2>
        <a:srgbClr val="FFD629"/>
      </a:accent2>
      <a:accent3>
        <a:srgbClr val="A01127"/>
      </a:accent3>
      <a:accent4>
        <a:srgbClr val="EFDAA3"/>
      </a:accent4>
      <a:accent5>
        <a:srgbClr val="FFD629"/>
      </a:accent5>
      <a:accent6>
        <a:srgbClr val="A01127"/>
      </a:accent6>
      <a:hlink>
        <a:srgbClr val="FFD629"/>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Lección de Historia de España by Slidesgo">
  <a:themeElements>
    <a:clrScheme name="Simple Light">
      <a:dk1>
        <a:srgbClr val="000000"/>
      </a:dk1>
      <a:lt1>
        <a:srgbClr val="FFFFFF"/>
      </a:lt1>
      <a:dk2>
        <a:srgbClr val="A01127"/>
      </a:dk2>
      <a:lt2>
        <a:srgbClr val="EFDAA3"/>
      </a:lt2>
      <a:accent1>
        <a:srgbClr val="FEFCE3"/>
      </a:accent1>
      <a:accent2>
        <a:srgbClr val="FFD629"/>
      </a:accent2>
      <a:accent3>
        <a:srgbClr val="A01127"/>
      </a:accent3>
      <a:accent4>
        <a:srgbClr val="EFDAA3"/>
      </a:accent4>
      <a:accent5>
        <a:srgbClr val="FFD629"/>
      </a:accent5>
      <a:accent6>
        <a:srgbClr val="A01127"/>
      </a:accent6>
      <a:hlink>
        <a:srgbClr val="FFD629"/>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2_Office Theme">
  <a:themeElements>
    <a:clrScheme name="炫彩扁平2">
      <a:dk1>
        <a:srgbClr val="000000"/>
      </a:dk1>
      <a:lt1>
        <a:srgbClr val="FFFFFF"/>
      </a:lt1>
      <a:dk2>
        <a:srgbClr val="44546A"/>
      </a:dk2>
      <a:lt2>
        <a:srgbClr val="E7E6E6"/>
      </a:lt2>
      <a:accent1>
        <a:srgbClr val="FFBF53"/>
      </a:accent1>
      <a:accent2>
        <a:srgbClr val="F17475"/>
      </a:accent2>
      <a:accent3>
        <a:srgbClr val="01B3C5"/>
      </a:accent3>
      <a:accent4>
        <a:srgbClr val="77448C"/>
      </a:accent4>
      <a:accent5>
        <a:srgbClr val="00AF92"/>
      </a:accent5>
      <a:accent6>
        <a:srgbClr val="C65885"/>
      </a:accent6>
      <a:hlink>
        <a:srgbClr val="FCC79F"/>
      </a:hlink>
      <a:folHlink>
        <a:srgbClr val="869FB7"/>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2419</TotalTime>
  <Words>1205</Words>
  <Application>Microsoft Office PowerPoint</Application>
  <PresentationFormat>On-screen Show (16:9)</PresentationFormat>
  <Paragraphs>67</Paragraphs>
  <Slides>30</Slides>
  <Notes>15</Notes>
  <HiddenSlides>0</HiddenSlides>
  <MMClips>2</MMClips>
  <ScaleCrop>false</ScaleCrop>
  <HeadingPairs>
    <vt:vector size="4" baseType="variant">
      <vt:variant>
        <vt:lpstr>Theme</vt:lpstr>
      </vt:variant>
      <vt:variant>
        <vt:i4>3</vt:i4>
      </vt:variant>
      <vt:variant>
        <vt:lpstr>Slide Titles</vt:lpstr>
      </vt:variant>
      <vt:variant>
        <vt:i4>30</vt:i4>
      </vt:variant>
    </vt:vector>
  </HeadingPairs>
  <TitlesOfParts>
    <vt:vector size="33" baseType="lpstr">
      <vt:lpstr>Lección de Historia de España by Slidesgo</vt:lpstr>
      <vt:lpstr>1_Lección de Historia de España by Slidesgo</vt:lpstr>
      <vt:lpstr>2_Office Theme</vt:lpstr>
      <vt:lpstr>PowerPoint Presentation</vt:lpstr>
      <vt:lpstr>PowerPoint Presentation</vt:lpstr>
      <vt:lpstr>Nội dung chính</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CẢM ƠN SỰ THEO DÕI CỦA CÁC EM!</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ẤN ĐỘ CỔ ĐẠI</dc:title>
  <dc:creator>Administrator</dc:creator>
  <cp:lastModifiedBy>Admin</cp:lastModifiedBy>
  <cp:revision>125</cp:revision>
  <dcterms:modified xsi:type="dcterms:W3CDTF">2022-02-18T04:56:50Z</dcterms:modified>
</cp:coreProperties>
</file>